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2"/>
  </p:notesMasterIdLst>
  <p:handoutMasterIdLst>
    <p:handoutMasterId r:id="rId23"/>
  </p:handoutMasterIdLst>
  <p:sldIdLst>
    <p:sldId id="292" r:id="rId5"/>
    <p:sldId id="291" r:id="rId6"/>
    <p:sldId id="294" r:id="rId7"/>
    <p:sldId id="295" r:id="rId8"/>
    <p:sldId id="296" r:id="rId9"/>
    <p:sldId id="318" r:id="rId10"/>
    <p:sldId id="297" r:id="rId11"/>
    <p:sldId id="299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293" r:id="rId21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C1DF"/>
    <a:srgbClr val="76CAF3"/>
    <a:srgbClr val="374D81"/>
    <a:srgbClr val="9CCEC7"/>
    <a:srgbClr val="043D8F"/>
    <a:srgbClr val="1AE1F6"/>
    <a:srgbClr val="738AC3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18087B-CB67-4BB1-8976-D42367543FE9}" v="55" dt="2026-09-16T23:31:53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ddeo Manella" userId="6d1de2f7219987f1" providerId="LiveId" clId="{4D68BF73-10AE-4B64-8F48-96B9B0C8CE60}"/>
    <pc:docChg chg="undo redo custSel addSld delSld modSld">
      <pc:chgData name="Taddeo Manella" userId="6d1de2f7219987f1" providerId="LiveId" clId="{4D68BF73-10AE-4B64-8F48-96B9B0C8CE60}" dt="2026-09-16T23:44:48.284" v="1377" actId="1076"/>
      <pc:docMkLst>
        <pc:docMk/>
      </pc:docMkLst>
      <pc:sldChg chg="addSp modSp mod">
        <pc:chgData name="Taddeo Manella" userId="6d1de2f7219987f1" providerId="LiveId" clId="{4D68BF73-10AE-4B64-8F48-96B9B0C8CE60}" dt="2026-09-16T23:44:48.284" v="1377" actId="1076"/>
        <pc:sldMkLst>
          <pc:docMk/>
          <pc:sldMk cId="1745545523" sldId="293"/>
        </pc:sldMkLst>
        <pc:picChg chg="add mod">
          <ac:chgData name="Taddeo Manella" userId="6d1de2f7219987f1" providerId="LiveId" clId="{4D68BF73-10AE-4B64-8F48-96B9B0C8CE60}" dt="2026-09-16T23:44:48.284" v="1377" actId="1076"/>
          <ac:picMkLst>
            <pc:docMk/>
            <pc:sldMk cId="1745545523" sldId="293"/>
            <ac:picMk id="4" creationId="{14EA7419-42F4-C8B9-1179-5F3644BCE22C}"/>
          </ac:picMkLst>
        </pc:picChg>
      </pc:sldChg>
      <pc:sldChg chg="addSp delSp modSp mod">
        <pc:chgData name="Taddeo Manella" userId="6d1de2f7219987f1" providerId="LiveId" clId="{4D68BF73-10AE-4B64-8F48-96B9B0C8CE60}" dt="2026-09-16T23:35:26.374" v="1106" actId="1076"/>
        <pc:sldMkLst>
          <pc:docMk/>
          <pc:sldMk cId="887746889" sldId="294"/>
        </pc:sldMkLst>
        <pc:spChg chg="mod">
          <ac:chgData name="Taddeo Manella" userId="6d1de2f7219987f1" providerId="LiveId" clId="{4D68BF73-10AE-4B64-8F48-96B9B0C8CE60}" dt="2026-09-16T22:44:19.807" v="197" actId="1076"/>
          <ac:spMkLst>
            <pc:docMk/>
            <pc:sldMk cId="887746889" sldId="294"/>
            <ac:spMk id="3" creationId="{F1D5C7F4-FF0D-4098-AE19-062CE19A606E}"/>
          </ac:spMkLst>
        </pc:spChg>
        <pc:spChg chg="mod">
          <ac:chgData name="Taddeo Manella" userId="6d1de2f7219987f1" providerId="LiveId" clId="{4D68BF73-10AE-4B64-8F48-96B9B0C8CE60}" dt="2026-09-16T22:33:27.503" v="2" actId="1076"/>
          <ac:spMkLst>
            <pc:docMk/>
            <pc:sldMk cId="887746889" sldId="294"/>
            <ac:spMk id="5" creationId="{034F6822-80A8-4148-8C14-ED496E204BAB}"/>
          </ac:spMkLst>
        </pc:spChg>
        <pc:spChg chg="mod">
          <ac:chgData name="Taddeo Manella" userId="6d1de2f7219987f1" providerId="LiveId" clId="{4D68BF73-10AE-4B64-8F48-96B9B0C8CE60}" dt="2026-09-16T22:37:10.914" v="66" actId="20577"/>
          <ac:spMkLst>
            <pc:docMk/>
            <pc:sldMk cId="887746889" sldId="294"/>
            <ac:spMk id="8" creationId="{D864D45B-3008-4F1F-B23E-BBA620D7220D}"/>
          </ac:spMkLst>
        </pc:spChg>
        <pc:spChg chg="mod">
          <ac:chgData name="Taddeo Manella" userId="6d1de2f7219987f1" providerId="LiveId" clId="{4D68BF73-10AE-4B64-8F48-96B9B0C8CE60}" dt="2026-09-16T22:35:37.297" v="30" actId="1076"/>
          <ac:spMkLst>
            <pc:docMk/>
            <pc:sldMk cId="887746889" sldId="294"/>
            <ac:spMk id="9" creationId="{30CA836C-369B-4868-A06C-D3C2619C4C4A}"/>
          </ac:spMkLst>
        </pc:spChg>
        <pc:spChg chg="mod">
          <ac:chgData name="Taddeo Manella" userId="6d1de2f7219987f1" providerId="LiveId" clId="{4D68BF73-10AE-4B64-8F48-96B9B0C8CE60}" dt="2026-09-16T22:36:59.087" v="61" actId="20577"/>
          <ac:spMkLst>
            <pc:docMk/>
            <pc:sldMk cId="887746889" sldId="294"/>
            <ac:spMk id="10" creationId="{FFBA7675-C782-46B6-B9F4-8B4978B7A8DC}"/>
          </ac:spMkLst>
        </pc:spChg>
        <pc:spChg chg="mod">
          <ac:chgData name="Taddeo Manella" userId="6d1de2f7219987f1" providerId="LiveId" clId="{4D68BF73-10AE-4B64-8F48-96B9B0C8CE60}" dt="2026-09-16T22:34:38.925" v="17" actId="1076"/>
          <ac:spMkLst>
            <pc:docMk/>
            <pc:sldMk cId="887746889" sldId="294"/>
            <ac:spMk id="11" creationId="{46EB9345-2B2F-476F-A301-41EFE8325E28}"/>
          </ac:spMkLst>
        </pc:spChg>
        <pc:spChg chg="add del mod">
          <ac:chgData name="Taddeo Manella" userId="6d1de2f7219987f1" providerId="LiveId" clId="{4D68BF73-10AE-4B64-8F48-96B9B0C8CE60}" dt="2026-09-16T22:43:57.865" v="192"/>
          <ac:spMkLst>
            <pc:docMk/>
            <pc:sldMk cId="887746889" sldId="294"/>
            <ac:spMk id="12" creationId="{01DDB898-083D-C101-41D4-AB4ACE501405}"/>
          </ac:spMkLst>
        </pc:spChg>
        <pc:spChg chg="mod">
          <ac:chgData name="Taddeo Manella" userId="6d1de2f7219987f1" providerId="LiveId" clId="{4D68BF73-10AE-4B64-8F48-96B9B0C8CE60}" dt="2026-09-16T22:34:20.971" v="11" actId="1076"/>
          <ac:spMkLst>
            <pc:docMk/>
            <pc:sldMk cId="887746889" sldId="294"/>
            <ac:spMk id="15" creationId="{04415AC3-8D1D-4919-A274-E7035D93DAB8}"/>
          </ac:spMkLst>
        </pc:spChg>
        <pc:grpChg chg="mod">
          <ac:chgData name="Taddeo Manella" userId="6d1de2f7219987f1" providerId="LiveId" clId="{4D68BF73-10AE-4B64-8F48-96B9B0C8CE60}" dt="2026-09-16T22:33:36.735" v="4" actId="1076"/>
          <ac:grpSpMkLst>
            <pc:docMk/>
            <pc:sldMk cId="887746889" sldId="294"/>
            <ac:grpSpMk id="6" creationId="{FF520731-EA2C-45EB-85F2-3FA255D560CF}"/>
          </ac:grpSpMkLst>
        </pc:grpChg>
        <pc:picChg chg="mod">
          <ac:chgData name="Taddeo Manella" userId="6d1de2f7219987f1" providerId="LiveId" clId="{4D68BF73-10AE-4B64-8F48-96B9B0C8CE60}" dt="2026-09-16T23:35:26.374" v="1106" actId="1076"/>
          <ac:picMkLst>
            <pc:docMk/>
            <pc:sldMk cId="887746889" sldId="294"/>
            <ac:picMk id="4" creationId="{76A5F837-4823-4DDF-9CD4-C82128EFDEFD}"/>
          </ac:picMkLst>
        </pc:picChg>
      </pc:sldChg>
      <pc:sldChg chg="addSp modSp mod modClrScheme chgLayout">
        <pc:chgData name="Taddeo Manella" userId="6d1de2f7219987f1" providerId="LiveId" clId="{4D68BF73-10AE-4B64-8F48-96B9B0C8CE60}" dt="2026-09-16T23:35:38.332" v="1107" actId="14100"/>
        <pc:sldMkLst>
          <pc:docMk/>
          <pc:sldMk cId="3270932480" sldId="295"/>
        </pc:sldMkLst>
        <pc:spChg chg="mod ord">
          <ac:chgData name="Taddeo Manella" userId="6d1de2f7219987f1" providerId="LiveId" clId="{4D68BF73-10AE-4B64-8F48-96B9B0C8CE60}" dt="2026-09-16T22:35:29.335" v="25" actId="26606"/>
          <ac:spMkLst>
            <pc:docMk/>
            <pc:sldMk cId="3270932480" sldId="295"/>
            <ac:spMk id="2" creationId="{67FA4B87-52AB-4D85-984C-02E0645EA9A6}"/>
          </ac:spMkLst>
        </pc:spChg>
        <pc:picChg chg="mod ord">
          <ac:chgData name="Taddeo Manella" userId="6d1de2f7219987f1" providerId="LiveId" clId="{4D68BF73-10AE-4B64-8F48-96B9B0C8CE60}" dt="2026-09-16T22:43:06.447" v="183" actId="1076"/>
          <ac:picMkLst>
            <pc:docMk/>
            <pc:sldMk cId="3270932480" sldId="295"/>
            <ac:picMk id="4" creationId="{30AD6CAF-18C0-4338-BCBB-80D84BC91D6C}"/>
          </ac:picMkLst>
        </pc:picChg>
        <pc:picChg chg="mod">
          <ac:chgData name="Taddeo Manella" userId="6d1de2f7219987f1" providerId="LiveId" clId="{4D68BF73-10AE-4B64-8F48-96B9B0C8CE60}" dt="2026-09-16T23:35:38.332" v="1107" actId="14100"/>
          <ac:picMkLst>
            <pc:docMk/>
            <pc:sldMk cId="3270932480" sldId="295"/>
            <ac:picMk id="5" creationId="{23E8ABD8-24AD-4514-B550-50759B2F3391}"/>
          </ac:picMkLst>
        </pc:picChg>
        <pc:picChg chg="add mod">
          <ac:chgData name="Taddeo Manella" userId="6d1de2f7219987f1" providerId="LiveId" clId="{4D68BF73-10AE-4B64-8F48-96B9B0C8CE60}" dt="2026-09-16T22:43:31.996" v="188" actId="1076"/>
          <ac:picMkLst>
            <pc:docMk/>
            <pc:sldMk cId="3270932480" sldId="295"/>
            <ac:picMk id="6" creationId="{678C6708-0654-DCF8-B1EE-1B4A587E87FB}"/>
          </ac:picMkLst>
        </pc:picChg>
      </pc:sldChg>
      <pc:sldChg chg="addSp delSp modSp mod modClrScheme chgLayout">
        <pc:chgData name="Taddeo Manella" userId="6d1de2f7219987f1" providerId="LiveId" clId="{4D68BF73-10AE-4B64-8F48-96B9B0C8CE60}" dt="2026-09-16T23:02:26.580" v="495" actId="113"/>
        <pc:sldMkLst>
          <pc:docMk/>
          <pc:sldMk cId="4009643670" sldId="296"/>
        </pc:sldMkLst>
        <pc:spChg chg="mod ord">
          <ac:chgData name="Taddeo Manella" userId="6d1de2f7219987f1" providerId="LiveId" clId="{4D68BF73-10AE-4B64-8F48-96B9B0C8CE60}" dt="2026-09-16T22:41:53.373" v="157" actId="26606"/>
          <ac:spMkLst>
            <pc:docMk/>
            <pc:sldMk cId="4009643670" sldId="296"/>
            <ac:spMk id="2" creationId="{67FC06F4-EE4B-48A2-90F2-ABD96BEC7B61}"/>
          </ac:spMkLst>
        </pc:spChg>
        <pc:spChg chg="mod ord">
          <ac:chgData name="Taddeo Manella" userId="6d1de2f7219987f1" providerId="LiveId" clId="{4D68BF73-10AE-4B64-8F48-96B9B0C8CE60}" dt="2026-09-16T23:02:26.580" v="495" actId="113"/>
          <ac:spMkLst>
            <pc:docMk/>
            <pc:sldMk cId="4009643670" sldId="296"/>
            <ac:spMk id="3" creationId="{6502505B-F697-4A85-AD8B-6FF21013DF7C}"/>
          </ac:spMkLst>
        </pc:spChg>
        <pc:spChg chg="add del mod">
          <ac:chgData name="Taddeo Manella" userId="6d1de2f7219987f1" providerId="LiveId" clId="{4D68BF73-10AE-4B64-8F48-96B9B0C8CE60}" dt="2026-09-16T22:42:22.804" v="171"/>
          <ac:spMkLst>
            <pc:docMk/>
            <pc:sldMk cId="4009643670" sldId="296"/>
            <ac:spMk id="4" creationId="{A7703E8C-A48F-C085-389C-6387990E9108}"/>
          </ac:spMkLst>
        </pc:spChg>
        <pc:spChg chg="add del mod">
          <ac:chgData name="Taddeo Manella" userId="6d1de2f7219987f1" providerId="LiveId" clId="{4D68BF73-10AE-4B64-8F48-96B9B0C8CE60}" dt="2026-09-16T22:42:23.693" v="174"/>
          <ac:spMkLst>
            <pc:docMk/>
            <pc:sldMk cId="4009643670" sldId="296"/>
            <ac:spMk id="5" creationId="{E03C930A-000A-CD38-7080-2A05BD08723A}"/>
          </ac:spMkLst>
        </pc:spChg>
        <pc:spChg chg="add del mod">
          <ac:chgData name="Taddeo Manella" userId="6d1de2f7219987f1" providerId="LiveId" clId="{4D68BF73-10AE-4B64-8F48-96B9B0C8CE60}" dt="2026-09-16T22:45:03.257" v="201"/>
          <ac:spMkLst>
            <pc:docMk/>
            <pc:sldMk cId="4009643670" sldId="296"/>
            <ac:spMk id="6" creationId="{D42E9A73-84E3-A274-9E09-E4ABD2AB0AA4}"/>
          </ac:spMkLst>
        </pc:spChg>
        <pc:picChg chg="add del mod">
          <ac:chgData name="Taddeo Manella" userId="6d1de2f7219987f1" providerId="LiveId" clId="{4D68BF73-10AE-4B64-8F48-96B9B0C8CE60}" dt="2026-09-16T22:45:48.772" v="213" actId="478"/>
          <ac:picMkLst>
            <pc:docMk/>
            <pc:sldMk cId="4009643670" sldId="296"/>
            <ac:picMk id="8" creationId="{542C4AAF-7D2D-9376-83C7-CB480710090D}"/>
          </ac:picMkLst>
        </pc:picChg>
        <pc:picChg chg="add mod">
          <ac:chgData name="Taddeo Manella" userId="6d1de2f7219987f1" providerId="LiveId" clId="{4D68BF73-10AE-4B64-8F48-96B9B0C8CE60}" dt="2026-09-16T22:45:58.583" v="216" actId="14100"/>
          <ac:picMkLst>
            <pc:docMk/>
            <pc:sldMk cId="4009643670" sldId="296"/>
            <ac:picMk id="10" creationId="{8B331612-4EAA-CC83-FFCA-B20C58AEAC87}"/>
          </ac:picMkLst>
        </pc:picChg>
      </pc:sldChg>
      <pc:sldChg chg="addSp delSp modSp mod modClrScheme chgLayout">
        <pc:chgData name="Taddeo Manella" userId="6d1de2f7219987f1" providerId="LiveId" clId="{4D68BF73-10AE-4B64-8F48-96B9B0C8CE60}" dt="2026-09-16T23:04:50.036" v="509" actId="113"/>
        <pc:sldMkLst>
          <pc:docMk/>
          <pc:sldMk cId="529915399" sldId="297"/>
        </pc:sldMkLst>
        <pc:spChg chg="mod">
          <ac:chgData name="Taddeo Manella" userId="6d1de2f7219987f1" providerId="LiveId" clId="{4D68BF73-10AE-4B64-8F48-96B9B0C8CE60}" dt="2026-09-16T23:00:47.858" v="473" actId="26606"/>
          <ac:spMkLst>
            <pc:docMk/>
            <pc:sldMk cId="529915399" sldId="297"/>
            <ac:spMk id="2" creationId="{5BE9172E-8A88-46BD-8046-6D9F1A044BA6}"/>
          </ac:spMkLst>
        </pc:spChg>
        <pc:spChg chg="add del mod">
          <ac:chgData name="Taddeo Manella" userId="6d1de2f7219987f1" providerId="LiveId" clId="{4D68BF73-10AE-4B64-8F48-96B9B0C8CE60}" dt="2026-09-16T23:00:47.858" v="473" actId="26606"/>
          <ac:spMkLst>
            <pc:docMk/>
            <pc:sldMk cId="529915399" sldId="297"/>
            <ac:spMk id="3" creationId="{769ACA12-B171-4FD9-8B87-B06886F809E4}"/>
          </ac:spMkLst>
        </pc:spChg>
        <pc:graphicFrameChg chg="add del mod">
          <ac:chgData name="Taddeo Manella" userId="6d1de2f7219987f1" providerId="LiveId" clId="{4D68BF73-10AE-4B64-8F48-96B9B0C8CE60}" dt="2026-09-16T22:57:15.245" v="363" actId="26606"/>
          <ac:graphicFrameMkLst>
            <pc:docMk/>
            <pc:sldMk cId="529915399" sldId="297"/>
            <ac:graphicFrameMk id="5" creationId="{95AC08AF-C3C8-5C35-11F9-F20ABFC67A59}"/>
          </ac:graphicFrameMkLst>
        </pc:graphicFrameChg>
        <pc:graphicFrameChg chg="add mod modGraphic">
          <ac:chgData name="Taddeo Manella" userId="6d1de2f7219987f1" providerId="LiveId" clId="{4D68BF73-10AE-4B64-8F48-96B9B0C8CE60}" dt="2026-09-16T23:04:50.036" v="509" actId="113"/>
          <ac:graphicFrameMkLst>
            <pc:docMk/>
            <pc:sldMk cId="529915399" sldId="297"/>
            <ac:graphicFrameMk id="6" creationId="{9CD6EC35-E31F-43E9-897C-11921F8FA40C}"/>
          </ac:graphicFrameMkLst>
        </pc:graphicFrameChg>
        <pc:picChg chg="add">
          <ac:chgData name="Taddeo Manella" userId="6d1de2f7219987f1" providerId="LiveId" clId="{4D68BF73-10AE-4B64-8F48-96B9B0C8CE60}" dt="2026-09-16T23:00:56.816" v="474" actId="22"/>
          <ac:picMkLst>
            <pc:docMk/>
            <pc:sldMk cId="529915399" sldId="297"/>
            <ac:picMk id="7" creationId="{8BE3AA63-B6A1-AB37-098C-EC6BB25F5B34}"/>
          </ac:picMkLst>
        </pc:picChg>
      </pc:sldChg>
      <pc:sldChg chg="addSp delSp modSp mod modClrScheme chgLayout modNotesTx">
        <pc:chgData name="Taddeo Manella" userId="6d1de2f7219987f1" providerId="LiveId" clId="{4D68BF73-10AE-4B64-8F48-96B9B0C8CE60}" dt="2026-09-16T23:20:47.645" v="934" actId="1076"/>
        <pc:sldMkLst>
          <pc:docMk/>
          <pc:sldMk cId="2877472419" sldId="299"/>
        </pc:sldMkLst>
        <pc:spChg chg="mod ord">
          <ac:chgData name="Taddeo Manella" userId="6d1de2f7219987f1" providerId="LiveId" clId="{4D68BF73-10AE-4B64-8F48-96B9B0C8CE60}" dt="2026-09-16T23:14:15.450" v="792" actId="26606"/>
          <ac:spMkLst>
            <pc:docMk/>
            <pc:sldMk cId="2877472419" sldId="299"/>
            <ac:spMk id="2" creationId="{5145DB58-5C64-4970-905E-843A6433ABC3}"/>
          </ac:spMkLst>
        </pc:spChg>
        <pc:spChg chg="mod">
          <ac:chgData name="Taddeo Manella" userId="6d1de2f7219987f1" providerId="LiveId" clId="{4D68BF73-10AE-4B64-8F48-96B9B0C8CE60}" dt="2026-09-16T23:18:43.178" v="925" actId="20577"/>
          <ac:spMkLst>
            <pc:docMk/>
            <pc:sldMk cId="2877472419" sldId="299"/>
            <ac:spMk id="3" creationId="{B08D6142-D1EA-402C-9970-983D55D4E1BF}"/>
          </ac:spMkLst>
        </pc:spChg>
        <pc:spChg chg="add del mod">
          <ac:chgData name="Taddeo Manella" userId="6d1de2f7219987f1" providerId="LiveId" clId="{4D68BF73-10AE-4B64-8F48-96B9B0C8CE60}" dt="2026-09-16T23:14:03.855" v="788" actId="26606"/>
          <ac:spMkLst>
            <pc:docMk/>
            <pc:sldMk cId="2877472419" sldId="299"/>
            <ac:spMk id="5" creationId="{4A6C79D8-4AFF-10AE-F735-12A27A869882}"/>
          </ac:spMkLst>
        </pc:spChg>
        <pc:spChg chg="add del mod">
          <ac:chgData name="Taddeo Manella" userId="6d1de2f7219987f1" providerId="LiveId" clId="{4D68BF73-10AE-4B64-8F48-96B9B0C8CE60}" dt="2026-09-16T23:14:15.450" v="792" actId="26606"/>
          <ac:spMkLst>
            <pc:docMk/>
            <pc:sldMk cId="2877472419" sldId="299"/>
            <ac:spMk id="7" creationId="{4A6C79D8-4AFF-10AE-F735-12A27A869882}"/>
          </ac:spMkLst>
        </pc:spChg>
        <pc:picChg chg="del">
          <ac:chgData name="Taddeo Manella" userId="6d1de2f7219987f1" providerId="LiveId" clId="{4D68BF73-10AE-4B64-8F48-96B9B0C8CE60}" dt="2026-09-16T23:12:17.245" v="733" actId="478"/>
          <ac:picMkLst>
            <pc:docMk/>
            <pc:sldMk cId="2877472419" sldId="299"/>
            <ac:picMk id="4" creationId="{C7199ED3-1275-4B8D-BBF4-A1436A59174C}"/>
          </ac:picMkLst>
        </pc:picChg>
        <pc:picChg chg="add del">
          <ac:chgData name="Taddeo Manella" userId="6d1de2f7219987f1" providerId="LiveId" clId="{4D68BF73-10AE-4B64-8F48-96B9B0C8CE60}" dt="2026-09-16T23:14:15.867" v="793" actId="478"/>
          <ac:picMkLst>
            <pc:docMk/>
            <pc:sldMk cId="2877472419" sldId="299"/>
            <ac:picMk id="6" creationId="{E9E8662A-F56C-5F23-AC62-9FDDA6A30B85}"/>
          </ac:picMkLst>
        </pc:picChg>
        <pc:picChg chg="add del mod">
          <ac:chgData name="Taddeo Manella" userId="6d1de2f7219987f1" providerId="LiveId" clId="{4D68BF73-10AE-4B64-8F48-96B9B0C8CE60}" dt="2026-09-16T23:20:38.089" v="933" actId="1076"/>
          <ac:picMkLst>
            <pc:docMk/>
            <pc:sldMk cId="2877472419" sldId="299"/>
            <ac:picMk id="8" creationId="{C36D773B-1D27-59E6-B06A-217E1840C50B}"/>
          </ac:picMkLst>
        </pc:picChg>
        <pc:picChg chg="add del mod">
          <ac:chgData name="Taddeo Manella" userId="6d1de2f7219987f1" providerId="LiveId" clId="{4D68BF73-10AE-4B64-8F48-96B9B0C8CE60}" dt="2026-09-16T23:20:47.645" v="934" actId="1076"/>
          <ac:picMkLst>
            <pc:docMk/>
            <pc:sldMk cId="2877472419" sldId="299"/>
            <ac:picMk id="10" creationId="{6234DE67-6C5A-E74D-176B-77036348F1EA}"/>
          </ac:picMkLst>
        </pc:picChg>
        <pc:cxnChg chg="add mod">
          <ac:chgData name="Taddeo Manella" userId="6d1de2f7219987f1" providerId="LiveId" clId="{4D68BF73-10AE-4B64-8F48-96B9B0C8CE60}" dt="2026-09-16T23:20:30.035" v="932" actId="1582"/>
          <ac:cxnSpMkLst>
            <pc:docMk/>
            <pc:sldMk cId="2877472419" sldId="299"/>
            <ac:cxnSpMk id="12" creationId="{E118AB1C-5430-2D0E-0CF8-6A94BEB72B37}"/>
          </ac:cxnSpMkLst>
        </pc:cxnChg>
      </pc:sldChg>
      <pc:sldChg chg="addSp modSp add del mod">
        <pc:chgData name="Taddeo Manella" userId="6d1de2f7219987f1" providerId="LiveId" clId="{4D68BF73-10AE-4B64-8F48-96B9B0C8CE60}" dt="2026-09-16T23:14:19.140" v="797" actId="47"/>
        <pc:sldMkLst>
          <pc:docMk/>
          <pc:sldMk cId="4156070016" sldId="300"/>
        </pc:sldMkLst>
        <pc:spChg chg="mod">
          <ac:chgData name="Taddeo Manella" userId="6d1de2f7219987f1" providerId="LiveId" clId="{4D68BF73-10AE-4B64-8F48-96B9B0C8CE60}" dt="2026-09-16T23:08:44.559" v="571" actId="20577"/>
          <ac:spMkLst>
            <pc:docMk/>
            <pc:sldMk cId="4156070016" sldId="300"/>
            <ac:spMk id="2" creationId="{E60F4F42-4A64-422E-9DFA-1F2F3E59EAE4}"/>
          </ac:spMkLst>
        </pc:spChg>
        <pc:spChg chg="mod">
          <ac:chgData name="Taddeo Manella" userId="6d1de2f7219987f1" providerId="LiveId" clId="{4D68BF73-10AE-4B64-8F48-96B9B0C8CE60}" dt="2026-09-16T23:10:26.539" v="644" actId="113"/>
          <ac:spMkLst>
            <pc:docMk/>
            <pc:sldMk cId="4156070016" sldId="300"/>
            <ac:spMk id="3" creationId="{45FFC6E0-CD25-4E59-BADA-B04C13A1F266}"/>
          </ac:spMkLst>
        </pc:spChg>
        <pc:picChg chg="add">
          <ac:chgData name="Taddeo Manella" userId="6d1de2f7219987f1" providerId="LiveId" clId="{4D68BF73-10AE-4B64-8F48-96B9B0C8CE60}" dt="2026-09-16T23:08:46.882" v="572" actId="22"/>
          <ac:picMkLst>
            <pc:docMk/>
            <pc:sldMk cId="4156070016" sldId="300"/>
            <ac:picMk id="6" creationId="{BC62177C-72AB-9C59-53E3-993E09722817}"/>
          </ac:picMkLst>
        </pc:picChg>
      </pc:sldChg>
      <pc:sldChg chg="addSp delSp modSp mod">
        <pc:chgData name="Taddeo Manella" userId="6d1de2f7219987f1" providerId="LiveId" clId="{4D68BF73-10AE-4B64-8F48-96B9B0C8CE60}" dt="2026-09-16T23:40:16.322" v="1177" actId="1076"/>
        <pc:sldMkLst>
          <pc:docMk/>
          <pc:sldMk cId="4218540239" sldId="302"/>
        </pc:sldMkLst>
        <pc:spChg chg="mod">
          <ac:chgData name="Taddeo Manella" userId="6d1de2f7219987f1" providerId="LiveId" clId="{4D68BF73-10AE-4B64-8F48-96B9B0C8CE60}" dt="2026-09-16T23:40:16.322" v="1177" actId="1076"/>
          <ac:spMkLst>
            <pc:docMk/>
            <pc:sldMk cId="4218540239" sldId="302"/>
            <ac:spMk id="4" creationId="{9CAA38D4-8F27-4CDE-979E-6D6A3A83D30D}"/>
          </ac:spMkLst>
        </pc:spChg>
        <pc:graphicFrameChg chg="mod modGraphic">
          <ac:chgData name="Taddeo Manella" userId="6d1de2f7219987f1" providerId="LiveId" clId="{4D68BF73-10AE-4B64-8F48-96B9B0C8CE60}" dt="2026-09-16T23:29:54.389" v="1044" actId="14100"/>
          <ac:graphicFrameMkLst>
            <pc:docMk/>
            <pc:sldMk cId="4218540239" sldId="302"/>
            <ac:graphicFrameMk id="6" creationId="{E58C8CAE-1090-4ED6-A58A-6F2CD19B474F}"/>
          </ac:graphicFrameMkLst>
        </pc:graphicFrameChg>
        <pc:picChg chg="mod">
          <ac:chgData name="Taddeo Manella" userId="6d1de2f7219987f1" providerId="LiveId" clId="{4D68BF73-10AE-4B64-8F48-96B9B0C8CE60}" dt="2026-09-16T23:23:25.122" v="968" actId="1076"/>
          <ac:picMkLst>
            <pc:docMk/>
            <pc:sldMk cId="4218540239" sldId="302"/>
            <ac:picMk id="5" creationId="{792F802E-E252-4A8A-94CC-8F506BA29379}"/>
          </ac:picMkLst>
        </pc:picChg>
        <pc:picChg chg="mod modCrop">
          <ac:chgData name="Taddeo Manella" userId="6d1de2f7219987f1" providerId="LiveId" clId="{4D68BF73-10AE-4B64-8F48-96B9B0C8CE60}" dt="2026-09-16T23:29:59.400" v="1045" actId="14100"/>
          <ac:picMkLst>
            <pc:docMk/>
            <pc:sldMk cId="4218540239" sldId="302"/>
            <ac:picMk id="7" creationId="{D15333B8-D573-4A48-9640-54DA7B2257A1}"/>
          </ac:picMkLst>
        </pc:picChg>
        <pc:picChg chg="del mod">
          <ac:chgData name="Taddeo Manella" userId="6d1de2f7219987f1" providerId="LiveId" clId="{4D68BF73-10AE-4B64-8F48-96B9B0C8CE60}" dt="2026-09-16T23:22:49.693" v="959" actId="478"/>
          <ac:picMkLst>
            <pc:docMk/>
            <pc:sldMk cId="4218540239" sldId="302"/>
            <ac:picMk id="8" creationId="{E186A64F-0DBB-40DE-AEF0-970BF3063F5C}"/>
          </ac:picMkLst>
        </pc:picChg>
        <pc:picChg chg="add">
          <ac:chgData name="Taddeo Manella" userId="6d1de2f7219987f1" providerId="LiveId" clId="{4D68BF73-10AE-4B64-8F48-96B9B0C8CE60}" dt="2026-09-16T23:22:28.249" v="956" actId="22"/>
          <ac:picMkLst>
            <pc:docMk/>
            <pc:sldMk cId="4218540239" sldId="302"/>
            <ac:picMk id="9" creationId="{34E5FC5B-EE08-5475-2D83-79BE7BF662DB}"/>
          </ac:picMkLst>
        </pc:picChg>
      </pc:sldChg>
      <pc:sldChg chg="addSp modSp mod">
        <pc:chgData name="Taddeo Manella" userId="6d1de2f7219987f1" providerId="LiveId" clId="{4D68BF73-10AE-4B64-8F48-96B9B0C8CE60}" dt="2026-09-16T23:36:08.265" v="1109" actId="1076"/>
        <pc:sldMkLst>
          <pc:docMk/>
          <pc:sldMk cId="3388642337" sldId="303"/>
        </pc:sldMkLst>
        <pc:spChg chg="mod">
          <ac:chgData name="Taddeo Manella" userId="6d1de2f7219987f1" providerId="LiveId" clId="{4D68BF73-10AE-4B64-8F48-96B9B0C8CE60}" dt="2026-09-16T23:27:05.524" v="1006" actId="1076"/>
          <ac:spMkLst>
            <pc:docMk/>
            <pc:sldMk cId="3388642337" sldId="303"/>
            <ac:spMk id="6" creationId="{12BB0F40-159B-4EE8-AF9C-95D975599755}"/>
          </ac:spMkLst>
        </pc:spChg>
        <pc:picChg chg="mod">
          <ac:chgData name="Taddeo Manella" userId="6d1de2f7219987f1" providerId="LiveId" clId="{4D68BF73-10AE-4B64-8F48-96B9B0C8CE60}" dt="2026-09-16T23:36:02.136" v="1108" actId="1076"/>
          <ac:picMkLst>
            <pc:docMk/>
            <pc:sldMk cId="3388642337" sldId="303"/>
            <ac:picMk id="4" creationId="{E27C3B45-FBF4-498C-BF94-708E33990C9D}"/>
          </ac:picMkLst>
        </pc:picChg>
        <pc:picChg chg="mod">
          <ac:chgData name="Taddeo Manella" userId="6d1de2f7219987f1" providerId="LiveId" clId="{4D68BF73-10AE-4B64-8F48-96B9B0C8CE60}" dt="2026-09-16T23:36:08.265" v="1109" actId="1076"/>
          <ac:picMkLst>
            <pc:docMk/>
            <pc:sldMk cId="3388642337" sldId="303"/>
            <ac:picMk id="5" creationId="{2009B1C3-395A-4CE7-BDA6-391C74B1A9C8}"/>
          </ac:picMkLst>
        </pc:picChg>
        <pc:picChg chg="add">
          <ac:chgData name="Taddeo Manella" userId="6d1de2f7219987f1" providerId="LiveId" clId="{4D68BF73-10AE-4B64-8F48-96B9B0C8CE60}" dt="2026-09-16T23:25:23.029" v="985" actId="22"/>
          <ac:picMkLst>
            <pc:docMk/>
            <pc:sldMk cId="3388642337" sldId="303"/>
            <ac:picMk id="7" creationId="{BF1A2507-FCCD-A118-6BB2-C1B17387D976}"/>
          </ac:picMkLst>
        </pc:picChg>
      </pc:sldChg>
      <pc:sldChg chg="addSp modSp mod">
        <pc:chgData name="Taddeo Manella" userId="6d1de2f7219987f1" providerId="LiveId" clId="{4D68BF73-10AE-4B64-8F48-96B9B0C8CE60}" dt="2026-09-16T23:39:59.589" v="1176" actId="1076"/>
        <pc:sldMkLst>
          <pc:docMk/>
          <pc:sldMk cId="2037669136" sldId="304"/>
        </pc:sldMkLst>
        <pc:spChg chg="mod">
          <ac:chgData name="Taddeo Manella" userId="6d1de2f7219987f1" providerId="LiveId" clId="{4D68BF73-10AE-4B64-8F48-96B9B0C8CE60}" dt="2026-09-16T23:39:59.589" v="1176" actId="1076"/>
          <ac:spMkLst>
            <pc:docMk/>
            <pc:sldMk cId="2037669136" sldId="304"/>
            <ac:spMk id="5" creationId="{82B21039-9DED-4430-A60B-F65ABEBB7398}"/>
          </ac:spMkLst>
        </pc:spChg>
        <pc:picChg chg="mod modCrop">
          <ac:chgData name="Taddeo Manella" userId="6d1de2f7219987f1" providerId="LiveId" clId="{4D68BF73-10AE-4B64-8F48-96B9B0C8CE60}" dt="2026-09-16T23:36:23.899" v="1110" actId="14100"/>
          <ac:picMkLst>
            <pc:docMk/>
            <pc:sldMk cId="2037669136" sldId="304"/>
            <ac:picMk id="4" creationId="{8CB7E75B-149A-4A24-916D-55D6363DD99A}"/>
          </ac:picMkLst>
        </pc:picChg>
        <pc:picChg chg="add">
          <ac:chgData name="Taddeo Manella" userId="6d1de2f7219987f1" providerId="LiveId" clId="{4D68BF73-10AE-4B64-8F48-96B9B0C8CE60}" dt="2026-09-16T23:37:17.297" v="1116" actId="22"/>
          <ac:picMkLst>
            <pc:docMk/>
            <pc:sldMk cId="2037669136" sldId="304"/>
            <ac:picMk id="6" creationId="{8DF93BB3-2EA6-F0FE-F455-1C9A5C23241D}"/>
          </ac:picMkLst>
        </pc:picChg>
      </pc:sldChg>
      <pc:sldChg chg="addSp delSp modSp mod">
        <pc:chgData name="Taddeo Manella" userId="6d1de2f7219987f1" providerId="LiveId" clId="{4D68BF73-10AE-4B64-8F48-96B9B0C8CE60}" dt="2026-09-16T23:32:29.132" v="1070" actId="22"/>
        <pc:sldMkLst>
          <pc:docMk/>
          <pc:sldMk cId="3825460571" sldId="305"/>
        </pc:sldMkLst>
        <pc:spChg chg="del mod">
          <ac:chgData name="Taddeo Manella" userId="6d1de2f7219987f1" providerId="LiveId" clId="{4D68BF73-10AE-4B64-8F48-96B9B0C8CE60}" dt="2026-09-16T23:30:25.123" v="1049" actId="478"/>
          <ac:spMkLst>
            <pc:docMk/>
            <pc:sldMk cId="3825460571" sldId="305"/>
            <ac:spMk id="6" creationId="{19A3AC70-F23A-4EFE-A2CE-1A813C14B787}"/>
          </ac:spMkLst>
        </pc:spChg>
        <pc:picChg chg="mod">
          <ac:chgData name="Taddeo Manella" userId="6d1de2f7219987f1" providerId="LiveId" clId="{4D68BF73-10AE-4B64-8F48-96B9B0C8CE60}" dt="2026-09-16T23:31:08.544" v="1057" actId="14100"/>
          <ac:picMkLst>
            <pc:docMk/>
            <pc:sldMk cId="3825460571" sldId="305"/>
            <ac:picMk id="4" creationId="{04D9D862-EF8E-4BD6-9D76-6231B0518A61}"/>
          </ac:picMkLst>
        </pc:picChg>
        <pc:picChg chg="mod">
          <ac:chgData name="Taddeo Manella" userId="6d1de2f7219987f1" providerId="LiveId" clId="{4D68BF73-10AE-4B64-8F48-96B9B0C8CE60}" dt="2026-09-16T23:31:15.900" v="1058" actId="14100"/>
          <ac:picMkLst>
            <pc:docMk/>
            <pc:sldMk cId="3825460571" sldId="305"/>
            <ac:picMk id="5" creationId="{FC4F2962-4480-4C1F-9773-7D21E68875EB}"/>
          </ac:picMkLst>
        </pc:picChg>
        <pc:picChg chg="add">
          <ac:chgData name="Taddeo Manella" userId="6d1de2f7219987f1" providerId="LiveId" clId="{4D68BF73-10AE-4B64-8F48-96B9B0C8CE60}" dt="2026-09-16T23:32:29.132" v="1070" actId="22"/>
          <ac:picMkLst>
            <pc:docMk/>
            <pc:sldMk cId="3825460571" sldId="305"/>
            <ac:picMk id="7" creationId="{1D6E6983-1F59-AC61-CE6A-847C6CA4E26C}"/>
          </ac:picMkLst>
        </pc:picChg>
      </pc:sldChg>
      <pc:sldChg chg="addSp modSp mod">
        <pc:chgData name="Taddeo Manella" userId="6d1de2f7219987f1" providerId="LiveId" clId="{4D68BF73-10AE-4B64-8F48-96B9B0C8CE60}" dt="2026-09-16T23:37:06.426" v="1115" actId="1076"/>
        <pc:sldMkLst>
          <pc:docMk/>
          <pc:sldMk cId="201981565" sldId="306"/>
        </pc:sldMkLst>
        <pc:spChg chg="mod">
          <ac:chgData name="Taddeo Manella" userId="6d1de2f7219987f1" providerId="LiveId" clId="{4D68BF73-10AE-4B64-8F48-96B9B0C8CE60}" dt="2026-09-16T23:37:06.426" v="1115" actId="1076"/>
          <ac:spMkLst>
            <pc:docMk/>
            <pc:sldMk cId="201981565" sldId="306"/>
            <ac:spMk id="6" creationId="{3E463457-5DC8-4E6A-9E46-A8C092F68B5E}"/>
          </ac:spMkLst>
        </pc:spChg>
        <pc:graphicFrameChg chg="mod modGraphic">
          <ac:chgData name="Taddeo Manella" userId="6d1de2f7219987f1" providerId="LiveId" clId="{4D68BF73-10AE-4B64-8F48-96B9B0C8CE60}" dt="2026-09-16T23:37:00.651" v="1114" actId="1076"/>
          <ac:graphicFrameMkLst>
            <pc:docMk/>
            <pc:sldMk cId="201981565" sldId="306"/>
            <ac:graphicFrameMk id="5" creationId="{8C17FA99-0C95-4CCF-B0B5-37293657F238}"/>
          </ac:graphicFrameMkLst>
        </pc:graphicFrameChg>
        <pc:picChg chg="mod">
          <ac:chgData name="Taddeo Manella" userId="6d1de2f7219987f1" providerId="LiveId" clId="{4D68BF73-10AE-4B64-8F48-96B9B0C8CE60}" dt="2026-09-16T23:36:56.786" v="1113" actId="1076"/>
          <ac:picMkLst>
            <pc:docMk/>
            <pc:sldMk cId="201981565" sldId="306"/>
            <ac:picMk id="4" creationId="{735FF3F0-FE5D-4DEC-B45E-3423127C1B09}"/>
          </ac:picMkLst>
        </pc:picChg>
        <pc:picChg chg="add">
          <ac:chgData name="Taddeo Manella" userId="6d1de2f7219987f1" providerId="LiveId" clId="{4D68BF73-10AE-4B64-8F48-96B9B0C8CE60}" dt="2026-09-16T23:32:32.504" v="1071" actId="22"/>
          <ac:picMkLst>
            <pc:docMk/>
            <pc:sldMk cId="201981565" sldId="306"/>
            <ac:picMk id="7" creationId="{E55BD73D-CC52-7D60-1C59-8AFAEBE8A904}"/>
          </ac:picMkLst>
        </pc:picChg>
      </pc:sldChg>
      <pc:sldChg chg="addSp modSp mod">
        <pc:chgData name="Taddeo Manella" userId="6d1de2f7219987f1" providerId="LiveId" clId="{4D68BF73-10AE-4B64-8F48-96B9B0C8CE60}" dt="2026-09-16T23:33:57.777" v="1087" actId="1076"/>
        <pc:sldMkLst>
          <pc:docMk/>
          <pc:sldMk cId="3903827424" sldId="307"/>
        </pc:sldMkLst>
        <pc:spChg chg="mod">
          <ac:chgData name="Taddeo Manella" userId="6d1de2f7219987f1" providerId="LiveId" clId="{4D68BF73-10AE-4B64-8F48-96B9B0C8CE60}" dt="2026-09-16T23:33:57.777" v="1087" actId="1076"/>
          <ac:spMkLst>
            <pc:docMk/>
            <pc:sldMk cId="3903827424" sldId="307"/>
            <ac:spMk id="5" creationId="{F1A5DE74-D0AE-4E90-B3B0-C816F9224937}"/>
          </ac:spMkLst>
        </pc:spChg>
        <pc:picChg chg="mod modCrop">
          <ac:chgData name="Taddeo Manella" userId="6d1de2f7219987f1" providerId="LiveId" clId="{4D68BF73-10AE-4B64-8F48-96B9B0C8CE60}" dt="2026-09-16T23:33:51.452" v="1086" actId="1076"/>
          <ac:picMkLst>
            <pc:docMk/>
            <pc:sldMk cId="3903827424" sldId="307"/>
            <ac:picMk id="4" creationId="{EDE8ED66-5DCD-493F-9982-E2EB6D3061D8}"/>
          </ac:picMkLst>
        </pc:picChg>
        <pc:picChg chg="add">
          <ac:chgData name="Taddeo Manella" userId="6d1de2f7219987f1" providerId="LiveId" clId="{4D68BF73-10AE-4B64-8F48-96B9B0C8CE60}" dt="2026-09-16T23:32:37.410" v="1072" actId="22"/>
          <ac:picMkLst>
            <pc:docMk/>
            <pc:sldMk cId="3903827424" sldId="307"/>
            <ac:picMk id="6" creationId="{11DCD85F-D881-C7AD-93B4-7FA196485F33}"/>
          </ac:picMkLst>
        </pc:picChg>
      </pc:sldChg>
      <pc:sldChg chg="addSp delSp modSp mod modNotesTx">
        <pc:chgData name="Taddeo Manella" userId="6d1de2f7219987f1" providerId="LiveId" clId="{4D68BF73-10AE-4B64-8F48-96B9B0C8CE60}" dt="2026-09-16T23:39:41.817" v="1174" actId="1076"/>
        <pc:sldMkLst>
          <pc:docMk/>
          <pc:sldMk cId="3383947541" sldId="308"/>
        </pc:sldMkLst>
        <pc:spChg chg="mod">
          <ac:chgData name="Taddeo Manella" userId="6d1de2f7219987f1" providerId="LiveId" clId="{4D68BF73-10AE-4B64-8F48-96B9B0C8CE60}" dt="2026-09-16T23:39:04.849" v="1165" actId="1076"/>
          <ac:spMkLst>
            <pc:docMk/>
            <pc:sldMk cId="3383947541" sldId="308"/>
            <ac:spMk id="3" creationId="{D3D7F1A8-E54E-4C5C-B0A7-DFAFC83B4CCB}"/>
          </ac:spMkLst>
        </pc:spChg>
        <pc:spChg chg="del mod">
          <ac:chgData name="Taddeo Manella" userId="6d1de2f7219987f1" providerId="LiveId" clId="{4D68BF73-10AE-4B64-8F48-96B9B0C8CE60}" dt="2026-09-16T23:38:16.161" v="1125" actId="478"/>
          <ac:spMkLst>
            <pc:docMk/>
            <pc:sldMk cId="3383947541" sldId="308"/>
            <ac:spMk id="6" creationId="{D9D07A09-4C6F-40D4-B1F6-FA35B136EA5E}"/>
          </ac:spMkLst>
        </pc:spChg>
        <pc:picChg chg="mod">
          <ac:chgData name="Taddeo Manella" userId="6d1de2f7219987f1" providerId="LiveId" clId="{4D68BF73-10AE-4B64-8F48-96B9B0C8CE60}" dt="2026-09-16T23:39:19.598" v="1169" actId="14100"/>
          <ac:picMkLst>
            <pc:docMk/>
            <pc:sldMk cId="3383947541" sldId="308"/>
            <ac:picMk id="4" creationId="{7AF3B474-0C79-4E63-B5C8-1CBDB7E297AC}"/>
          </ac:picMkLst>
        </pc:picChg>
        <pc:picChg chg="mod">
          <ac:chgData name="Taddeo Manella" userId="6d1de2f7219987f1" providerId="LiveId" clId="{4D68BF73-10AE-4B64-8F48-96B9B0C8CE60}" dt="2026-09-16T23:39:25.890" v="1171" actId="14100"/>
          <ac:picMkLst>
            <pc:docMk/>
            <pc:sldMk cId="3383947541" sldId="308"/>
            <ac:picMk id="5" creationId="{FBAC6529-DEA6-409D-93B8-CD144C0D0629}"/>
          </ac:picMkLst>
        </pc:picChg>
        <pc:picChg chg="mod">
          <ac:chgData name="Taddeo Manella" userId="6d1de2f7219987f1" providerId="LiveId" clId="{4D68BF73-10AE-4B64-8F48-96B9B0C8CE60}" dt="2026-09-16T23:39:11.881" v="1167" actId="1076"/>
          <ac:picMkLst>
            <pc:docMk/>
            <pc:sldMk cId="3383947541" sldId="308"/>
            <ac:picMk id="7" creationId="{C0F28F77-5327-4B33-9E21-F55EAFED5D75}"/>
          </ac:picMkLst>
        </pc:picChg>
        <pc:picChg chg="mod">
          <ac:chgData name="Taddeo Manella" userId="6d1de2f7219987f1" providerId="LiveId" clId="{4D68BF73-10AE-4B64-8F48-96B9B0C8CE60}" dt="2026-09-16T23:39:41.817" v="1174" actId="1076"/>
          <ac:picMkLst>
            <pc:docMk/>
            <pc:sldMk cId="3383947541" sldId="308"/>
            <ac:picMk id="8" creationId="{0A0C0D77-245A-44C8-B52C-BE867E4E6EEF}"/>
          </ac:picMkLst>
        </pc:picChg>
        <pc:picChg chg="add">
          <ac:chgData name="Taddeo Manella" userId="6d1de2f7219987f1" providerId="LiveId" clId="{4D68BF73-10AE-4B64-8F48-96B9B0C8CE60}" dt="2026-09-16T23:37:35.652" v="1117" actId="22"/>
          <ac:picMkLst>
            <pc:docMk/>
            <pc:sldMk cId="3383947541" sldId="308"/>
            <ac:picMk id="10" creationId="{7D85D757-141D-7D14-9F8D-857D8EB1E651}"/>
          </ac:picMkLst>
        </pc:picChg>
      </pc:sldChg>
      <pc:sldChg chg="addSp modSp mod">
        <pc:chgData name="Taddeo Manella" userId="6d1de2f7219987f1" providerId="LiveId" clId="{4D68BF73-10AE-4B64-8F48-96B9B0C8CE60}" dt="2026-09-16T23:43:54.916" v="1375" actId="113"/>
        <pc:sldMkLst>
          <pc:docMk/>
          <pc:sldMk cId="1872152182" sldId="309"/>
        </pc:sldMkLst>
        <pc:spChg chg="mod">
          <ac:chgData name="Taddeo Manella" userId="6d1de2f7219987f1" providerId="LiveId" clId="{4D68BF73-10AE-4B64-8F48-96B9B0C8CE60}" dt="2026-09-16T23:43:54.916" v="1375" actId="113"/>
          <ac:spMkLst>
            <pc:docMk/>
            <pc:sldMk cId="1872152182" sldId="309"/>
            <ac:spMk id="3" creationId="{488D2DC2-A476-4376-B212-CACD7F33C85F}"/>
          </ac:spMkLst>
        </pc:spChg>
        <pc:picChg chg="add">
          <ac:chgData name="Taddeo Manella" userId="6d1de2f7219987f1" providerId="LiveId" clId="{4D68BF73-10AE-4B64-8F48-96B9B0C8CE60}" dt="2026-09-16T23:41:55.114" v="1280" actId="22"/>
          <ac:picMkLst>
            <pc:docMk/>
            <pc:sldMk cId="1872152182" sldId="309"/>
            <ac:picMk id="5" creationId="{DD6234FD-0F00-ABB1-73ED-E7BB6E9EBA8C}"/>
          </ac:picMkLst>
        </pc:picChg>
      </pc:sldChg>
      <pc:sldChg chg="addSp modSp mod">
        <pc:chgData name="Taddeo Manella" userId="6d1de2f7219987f1" providerId="LiveId" clId="{4D68BF73-10AE-4B64-8F48-96B9B0C8CE60}" dt="2026-09-16T23:01:13.256" v="475" actId="13926"/>
        <pc:sldMkLst>
          <pc:docMk/>
          <pc:sldMk cId="1264951855" sldId="318"/>
        </pc:sldMkLst>
        <pc:spChg chg="mod">
          <ac:chgData name="Taddeo Manella" userId="6d1de2f7219987f1" providerId="LiveId" clId="{4D68BF73-10AE-4B64-8F48-96B9B0C8CE60}" dt="2026-09-16T23:01:13.256" v="475" actId="13926"/>
          <ac:spMkLst>
            <pc:docMk/>
            <pc:sldMk cId="1264951855" sldId="318"/>
            <ac:spMk id="3" creationId="{1278156C-F4DB-4F87-AEF5-60C85233AD5F}"/>
          </ac:spMkLst>
        </pc:spChg>
        <pc:picChg chg="add mod">
          <ac:chgData name="Taddeo Manella" userId="6d1de2f7219987f1" providerId="LiveId" clId="{4D68BF73-10AE-4B64-8F48-96B9B0C8CE60}" dt="2026-09-16T22:46:15.459" v="218" actId="1076"/>
          <ac:picMkLst>
            <pc:docMk/>
            <pc:sldMk cId="1264951855" sldId="318"/>
            <ac:picMk id="5" creationId="{0A9C5831-AA4C-8FA3-78F5-0C41C1BE8787}"/>
          </ac:picMkLst>
        </pc:picChg>
      </pc:sldChg>
      <pc:sldChg chg="add del">
        <pc:chgData name="Taddeo Manella" userId="6d1de2f7219987f1" providerId="LiveId" clId="{4D68BF73-10AE-4B64-8F48-96B9B0C8CE60}" dt="2026-09-16T22:45:21.633" v="205"/>
        <pc:sldMkLst>
          <pc:docMk/>
          <pc:sldMk cId="490500174" sldId="319"/>
        </pc:sldMkLst>
      </pc:sldChg>
      <pc:sldChg chg="add del">
        <pc:chgData name="Taddeo Manella" userId="6d1de2f7219987f1" providerId="LiveId" clId="{4D68BF73-10AE-4B64-8F48-96B9B0C8CE60}" dt="2026-09-16T22:45:25.999" v="207"/>
        <pc:sldMkLst>
          <pc:docMk/>
          <pc:sldMk cId="3788547099" sldId="31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DB6758-6AE7-4806-8835-68FE39271BD9}" type="doc">
      <dgm:prSet loTypeId="urn:microsoft.com/office/officeart/2005/8/layout/default" loCatId="list" qsTypeId="urn:microsoft.com/office/officeart/2005/8/quickstyle/simple2#7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57755275-1612-46FF-A42D-F8F540AFA1DA}">
      <dgm:prSet/>
      <dgm:spPr/>
      <dgm:t>
        <a:bodyPr/>
        <a:lstStyle/>
        <a:p>
          <a:r>
            <a:rPr lang="it-IT" b="1" dirty="0"/>
            <a:t>Stadiazione dell’ascella preoperatoria</a:t>
          </a:r>
          <a:r>
            <a:rPr lang="it-IT" dirty="0"/>
            <a:t>: valutare se nelle pazienti obese esistono più </a:t>
          </a:r>
          <a:r>
            <a:rPr lang="it-IT" b="1" dirty="0"/>
            <a:t>falsi negativi </a:t>
          </a:r>
          <a:r>
            <a:rPr lang="it-IT" dirty="0"/>
            <a:t>rispetto alla popolazione normopeso</a:t>
          </a:r>
          <a:endParaRPr lang="en-US" dirty="0"/>
        </a:p>
      </dgm:t>
    </dgm:pt>
    <dgm:pt modelId="{391EED5A-6B8E-4B6D-BBF1-1BB284E6A439}" type="parTrans" cxnId="{74615FB1-031E-4355-82EF-BFAB31C9954F}">
      <dgm:prSet/>
      <dgm:spPr/>
      <dgm:t>
        <a:bodyPr/>
        <a:lstStyle/>
        <a:p>
          <a:endParaRPr lang="en-US"/>
        </a:p>
      </dgm:t>
    </dgm:pt>
    <dgm:pt modelId="{FF62022B-2FB2-499A-83DF-A92156948AF3}" type="sibTrans" cxnId="{74615FB1-031E-4355-82EF-BFAB31C9954F}">
      <dgm:prSet/>
      <dgm:spPr/>
      <dgm:t>
        <a:bodyPr/>
        <a:lstStyle/>
        <a:p>
          <a:endParaRPr lang="en-US"/>
        </a:p>
      </dgm:t>
    </dgm:pt>
    <dgm:pt modelId="{7970FD55-2BEF-41C6-A25E-54ABD3C08BD4}">
      <dgm:prSet/>
      <dgm:spPr/>
      <dgm:t>
        <a:bodyPr/>
        <a:lstStyle/>
        <a:p>
          <a:r>
            <a:rPr lang="it-IT" b="0" dirty="0"/>
            <a:t>Valutazione del </a:t>
          </a:r>
          <a:r>
            <a:rPr lang="it-IT" b="1" dirty="0"/>
            <a:t>T</a:t>
          </a:r>
          <a:r>
            <a:rPr lang="it-IT" b="0" dirty="0"/>
            <a:t> all’esame </a:t>
          </a:r>
          <a:r>
            <a:rPr lang="it-IT" b="1" dirty="0"/>
            <a:t>istologico definitivo</a:t>
          </a:r>
          <a:endParaRPr lang="en-US" dirty="0"/>
        </a:p>
      </dgm:t>
    </dgm:pt>
    <dgm:pt modelId="{3F096238-21AF-4E62-ADE4-7CEABD888031}" type="parTrans" cxnId="{97C3A741-BEF6-4D6D-B59C-5157DF4208D3}">
      <dgm:prSet/>
      <dgm:spPr/>
      <dgm:t>
        <a:bodyPr/>
        <a:lstStyle/>
        <a:p>
          <a:endParaRPr lang="en-US"/>
        </a:p>
      </dgm:t>
    </dgm:pt>
    <dgm:pt modelId="{F1041762-5921-4AA0-BC42-9949ADAA2A61}" type="sibTrans" cxnId="{97C3A741-BEF6-4D6D-B59C-5157DF4208D3}">
      <dgm:prSet/>
      <dgm:spPr/>
      <dgm:t>
        <a:bodyPr/>
        <a:lstStyle/>
        <a:p>
          <a:endParaRPr lang="en-US"/>
        </a:p>
      </dgm:t>
    </dgm:pt>
    <dgm:pt modelId="{2F906788-F766-4C79-AC78-0BE34109773F}">
      <dgm:prSet/>
      <dgm:spPr/>
      <dgm:t>
        <a:bodyPr/>
        <a:lstStyle/>
        <a:p>
          <a:r>
            <a:rPr lang="it-IT" b="1" dirty="0"/>
            <a:t>Profilo molecolare:</a:t>
          </a:r>
          <a:r>
            <a:rPr lang="it-IT" dirty="0"/>
            <a:t> Confrontare il profilo molecolare dei tumori al seno in pazienti obese / normopeso</a:t>
          </a:r>
          <a:endParaRPr lang="en-US" dirty="0"/>
        </a:p>
      </dgm:t>
    </dgm:pt>
    <dgm:pt modelId="{5A80A995-FBAC-4D8B-A22C-65832C280C2B}" type="parTrans" cxnId="{37F0813B-A571-4D69-97DE-A4789A7F32A9}">
      <dgm:prSet/>
      <dgm:spPr/>
      <dgm:t>
        <a:bodyPr/>
        <a:lstStyle/>
        <a:p>
          <a:endParaRPr lang="en-US"/>
        </a:p>
      </dgm:t>
    </dgm:pt>
    <dgm:pt modelId="{39BFB122-F3AC-4626-8872-5C331A7460D5}" type="sibTrans" cxnId="{37F0813B-A571-4D69-97DE-A4789A7F32A9}">
      <dgm:prSet/>
      <dgm:spPr/>
      <dgm:t>
        <a:bodyPr/>
        <a:lstStyle/>
        <a:p>
          <a:endParaRPr lang="en-US"/>
        </a:p>
      </dgm:t>
    </dgm:pt>
    <dgm:pt modelId="{076A70FF-3F55-4FF0-A891-6606D57A4547}">
      <dgm:prSet/>
      <dgm:spPr/>
      <dgm:t>
        <a:bodyPr/>
        <a:lstStyle/>
        <a:p>
          <a:r>
            <a:rPr lang="it-IT" b="1"/>
            <a:t>Recidiva:</a:t>
          </a:r>
          <a:r>
            <a:rPr lang="it-IT"/>
            <a:t> valutare se nelle pazienti obese ci sono più tassi di recidiva rispetto alla popolazione normopeso</a:t>
          </a:r>
          <a:endParaRPr lang="en-US"/>
        </a:p>
      </dgm:t>
    </dgm:pt>
    <dgm:pt modelId="{B8FD0CD3-259F-4B0D-8BB0-2610509F49C0}" type="parTrans" cxnId="{6F54DF04-C314-47DB-A2DF-A783840E6788}">
      <dgm:prSet/>
      <dgm:spPr/>
      <dgm:t>
        <a:bodyPr/>
        <a:lstStyle/>
        <a:p>
          <a:endParaRPr lang="en-US"/>
        </a:p>
      </dgm:t>
    </dgm:pt>
    <dgm:pt modelId="{428E678E-D538-4FC8-862F-901CBD9211F7}" type="sibTrans" cxnId="{6F54DF04-C314-47DB-A2DF-A783840E6788}">
      <dgm:prSet/>
      <dgm:spPr/>
      <dgm:t>
        <a:bodyPr/>
        <a:lstStyle/>
        <a:p>
          <a:endParaRPr lang="en-US"/>
        </a:p>
      </dgm:t>
    </dgm:pt>
    <dgm:pt modelId="{0B6C05D4-D263-4F24-B19B-520B12326BF1}">
      <dgm:prSet/>
      <dgm:spPr/>
      <dgm:t>
        <a:bodyPr/>
        <a:lstStyle/>
        <a:p>
          <a:r>
            <a:rPr lang="it-IT" b="1" dirty="0"/>
            <a:t>Sopravvivenza </a:t>
          </a:r>
          <a:r>
            <a:rPr lang="it-IT" b="0" dirty="0"/>
            <a:t>delle pazienti obese rispetto alle normopeso</a:t>
          </a:r>
          <a:endParaRPr lang="en-US" b="0" dirty="0"/>
        </a:p>
      </dgm:t>
    </dgm:pt>
    <dgm:pt modelId="{167899C4-70C9-424F-A709-936E56C201E9}" type="parTrans" cxnId="{443AF878-EAA0-4B9E-9847-B802C459E169}">
      <dgm:prSet/>
      <dgm:spPr/>
      <dgm:t>
        <a:bodyPr/>
        <a:lstStyle/>
        <a:p>
          <a:endParaRPr lang="en-US"/>
        </a:p>
      </dgm:t>
    </dgm:pt>
    <dgm:pt modelId="{48017ADA-EAE1-400A-9800-EC5C9615F17F}" type="sibTrans" cxnId="{443AF878-EAA0-4B9E-9847-B802C459E169}">
      <dgm:prSet/>
      <dgm:spPr/>
      <dgm:t>
        <a:bodyPr/>
        <a:lstStyle/>
        <a:p>
          <a:endParaRPr lang="en-US"/>
        </a:p>
      </dgm:t>
    </dgm:pt>
    <dgm:pt modelId="{C7037BD0-3D57-4CE9-8F05-0B2A96C025B6}">
      <dgm:prSet/>
      <dgm:spPr/>
      <dgm:t>
        <a:bodyPr/>
        <a:lstStyle/>
        <a:p>
          <a:r>
            <a:rPr lang="it-IT" b="0" dirty="0"/>
            <a:t>Valutazione</a:t>
          </a:r>
          <a:r>
            <a:rPr lang="it-IT" b="1" dirty="0"/>
            <a:t> TNM, sopravvivenza e giorni liberi da malattia </a:t>
          </a:r>
          <a:r>
            <a:rPr lang="it-IT" b="0" dirty="0"/>
            <a:t>dello </a:t>
          </a:r>
          <a:r>
            <a:rPr lang="it-IT" b="1" dirty="0"/>
            <a:t>stadio pre e post menopausale </a:t>
          </a:r>
          <a:r>
            <a:rPr lang="it-IT" b="0" dirty="0"/>
            <a:t>in relazione alla variabile </a:t>
          </a:r>
          <a:r>
            <a:rPr lang="it-IT" b="1" dirty="0"/>
            <a:t>BMI</a:t>
          </a:r>
          <a:endParaRPr lang="en-US" dirty="0"/>
        </a:p>
      </dgm:t>
    </dgm:pt>
    <dgm:pt modelId="{AA2BE31D-71AA-4B36-95B5-9B2C45CB78BF}" type="parTrans" cxnId="{A15D2A45-36EE-4820-88E6-B510F2EA1087}">
      <dgm:prSet/>
      <dgm:spPr/>
      <dgm:t>
        <a:bodyPr/>
        <a:lstStyle/>
        <a:p>
          <a:endParaRPr lang="en-US"/>
        </a:p>
      </dgm:t>
    </dgm:pt>
    <dgm:pt modelId="{5B944730-BE70-4770-B731-04EDE5DEA7A0}" type="sibTrans" cxnId="{A15D2A45-36EE-4820-88E6-B510F2EA1087}">
      <dgm:prSet/>
      <dgm:spPr/>
      <dgm:t>
        <a:bodyPr/>
        <a:lstStyle/>
        <a:p>
          <a:endParaRPr lang="en-US"/>
        </a:p>
      </dgm:t>
    </dgm:pt>
    <dgm:pt modelId="{52831A93-731D-48C1-BEAF-143C48AE2357}">
      <dgm:prSet/>
      <dgm:spPr/>
      <dgm:t>
        <a:bodyPr/>
        <a:lstStyle/>
        <a:p>
          <a:r>
            <a:rPr lang="it-IT" b="0" dirty="0"/>
            <a:t>Valutazione del </a:t>
          </a:r>
          <a:r>
            <a:rPr lang="it-IT" b="1" dirty="0" err="1"/>
            <a:t>Grading</a:t>
          </a:r>
          <a:r>
            <a:rPr lang="it-IT" b="0" dirty="0"/>
            <a:t> tumorale in relazione al </a:t>
          </a:r>
          <a:r>
            <a:rPr lang="it-IT" b="1" dirty="0"/>
            <a:t>BMI</a:t>
          </a:r>
          <a:endParaRPr lang="en-US" b="1" dirty="0"/>
        </a:p>
      </dgm:t>
    </dgm:pt>
    <dgm:pt modelId="{4F480FD3-1550-4CD3-A737-4CBA6BAFFEDC}" type="parTrans" cxnId="{6CD55E4D-34A5-4F40-B11E-6CB306321B13}">
      <dgm:prSet/>
      <dgm:spPr/>
      <dgm:t>
        <a:bodyPr/>
        <a:lstStyle/>
        <a:p>
          <a:endParaRPr lang="en-US"/>
        </a:p>
      </dgm:t>
    </dgm:pt>
    <dgm:pt modelId="{AABFB055-04FA-4FFF-80ED-679BA6FAD98C}" type="sibTrans" cxnId="{6CD55E4D-34A5-4F40-B11E-6CB306321B13}">
      <dgm:prSet/>
      <dgm:spPr/>
      <dgm:t>
        <a:bodyPr/>
        <a:lstStyle/>
        <a:p>
          <a:endParaRPr lang="en-US"/>
        </a:p>
      </dgm:t>
    </dgm:pt>
    <dgm:pt modelId="{6DB99D86-158B-460F-A528-77732FFCB26B}" type="pres">
      <dgm:prSet presAssocID="{BADB6758-6AE7-4806-8835-68FE39271BD9}" presName="diagram" presStyleCnt="0">
        <dgm:presLayoutVars>
          <dgm:dir/>
          <dgm:resizeHandles val="exact"/>
        </dgm:presLayoutVars>
      </dgm:prSet>
      <dgm:spPr/>
    </dgm:pt>
    <dgm:pt modelId="{1CD10DF5-00EF-4D6B-9DEE-A7F8BC2ABDEF}" type="pres">
      <dgm:prSet presAssocID="{57755275-1612-46FF-A42D-F8F540AFA1DA}" presName="node" presStyleLbl="node1" presStyleIdx="0" presStyleCnt="7">
        <dgm:presLayoutVars>
          <dgm:bulletEnabled val="1"/>
        </dgm:presLayoutVars>
      </dgm:prSet>
      <dgm:spPr/>
    </dgm:pt>
    <dgm:pt modelId="{76D8416B-C87E-4B5D-8673-FE8B5CEE8736}" type="pres">
      <dgm:prSet presAssocID="{FF62022B-2FB2-499A-83DF-A92156948AF3}" presName="sibTrans" presStyleCnt="0"/>
      <dgm:spPr/>
    </dgm:pt>
    <dgm:pt modelId="{6FF0548B-0342-4195-972B-FCD708F5B9B8}" type="pres">
      <dgm:prSet presAssocID="{7970FD55-2BEF-41C6-A25E-54ABD3C08BD4}" presName="node" presStyleLbl="node1" presStyleIdx="1" presStyleCnt="7">
        <dgm:presLayoutVars>
          <dgm:bulletEnabled val="1"/>
        </dgm:presLayoutVars>
      </dgm:prSet>
      <dgm:spPr/>
    </dgm:pt>
    <dgm:pt modelId="{58EED706-7944-4112-8ABB-83FE77EE93F2}" type="pres">
      <dgm:prSet presAssocID="{F1041762-5921-4AA0-BC42-9949ADAA2A61}" presName="sibTrans" presStyleCnt="0"/>
      <dgm:spPr/>
    </dgm:pt>
    <dgm:pt modelId="{E65ECEBA-2843-4BE9-871B-0133111C69C2}" type="pres">
      <dgm:prSet presAssocID="{2F906788-F766-4C79-AC78-0BE34109773F}" presName="node" presStyleLbl="node1" presStyleIdx="2" presStyleCnt="7">
        <dgm:presLayoutVars>
          <dgm:bulletEnabled val="1"/>
        </dgm:presLayoutVars>
      </dgm:prSet>
      <dgm:spPr/>
    </dgm:pt>
    <dgm:pt modelId="{F4F3B37A-5465-478C-BE8C-5AAB4412DA5D}" type="pres">
      <dgm:prSet presAssocID="{39BFB122-F3AC-4626-8872-5C331A7460D5}" presName="sibTrans" presStyleCnt="0"/>
      <dgm:spPr/>
    </dgm:pt>
    <dgm:pt modelId="{487D0B7C-7896-4357-9A5D-B997C19D47A1}" type="pres">
      <dgm:prSet presAssocID="{076A70FF-3F55-4FF0-A891-6606D57A4547}" presName="node" presStyleLbl="node1" presStyleIdx="3" presStyleCnt="7">
        <dgm:presLayoutVars>
          <dgm:bulletEnabled val="1"/>
        </dgm:presLayoutVars>
      </dgm:prSet>
      <dgm:spPr/>
    </dgm:pt>
    <dgm:pt modelId="{7E28C76B-842A-49C6-8C90-EBFA0C2806C0}" type="pres">
      <dgm:prSet presAssocID="{428E678E-D538-4FC8-862F-901CBD9211F7}" presName="sibTrans" presStyleCnt="0"/>
      <dgm:spPr/>
    </dgm:pt>
    <dgm:pt modelId="{0B21E03E-B5FC-45DA-AF11-0C311B6EAE12}" type="pres">
      <dgm:prSet presAssocID="{0B6C05D4-D263-4F24-B19B-520B12326BF1}" presName="node" presStyleLbl="node1" presStyleIdx="4" presStyleCnt="7">
        <dgm:presLayoutVars>
          <dgm:bulletEnabled val="1"/>
        </dgm:presLayoutVars>
      </dgm:prSet>
      <dgm:spPr/>
    </dgm:pt>
    <dgm:pt modelId="{6B3EB9F5-13F1-4341-9FCC-0640F58DECE2}" type="pres">
      <dgm:prSet presAssocID="{48017ADA-EAE1-400A-9800-EC5C9615F17F}" presName="sibTrans" presStyleCnt="0"/>
      <dgm:spPr/>
    </dgm:pt>
    <dgm:pt modelId="{5BEBBD1E-5D11-4335-AC18-2E5AC828834B}" type="pres">
      <dgm:prSet presAssocID="{C7037BD0-3D57-4CE9-8F05-0B2A96C025B6}" presName="node" presStyleLbl="node1" presStyleIdx="5" presStyleCnt="7">
        <dgm:presLayoutVars>
          <dgm:bulletEnabled val="1"/>
        </dgm:presLayoutVars>
      </dgm:prSet>
      <dgm:spPr/>
    </dgm:pt>
    <dgm:pt modelId="{34CEE1D8-F3C5-436B-BDCA-F42D98D14E76}" type="pres">
      <dgm:prSet presAssocID="{5B944730-BE70-4770-B731-04EDE5DEA7A0}" presName="sibTrans" presStyleCnt="0"/>
      <dgm:spPr/>
    </dgm:pt>
    <dgm:pt modelId="{16B36C2A-6515-48A5-B629-391D70E7D81C}" type="pres">
      <dgm:prSet presAssocID="{52831A93-731D-48C1-BEAF-143C48AE2357}" presName="node" presStyleLbl="node1" presStyleIdx="6" presStyleCnt="7">
        <dgm:presLayoutVars>
          <dgm:bulletEnabled val="1"/>
        </dgm:presLayoutVars>
      </dgm:prSet>
      <dgm:spPr/>
    </dgm:pt>
  </dgm:ptLst>
  <dgm:cxnLst>
    <dgm:cxn modelId="{6F54DF04-C314-47DB-A2DF-A783840E6788}" srcId="{BADB6758-6AE7-4806-8835-68FE39271BD9}" destId="{076A70FF-3F55-4FF0-A891-6606D57A4547}" srcOrd="3" destOrd="0" parTransId="{B8FD0CD3-259F-4B0D-8BB0-2610509F49C0}" sibTransId="{428E678E-D538-4FC8-862F-901CBD9211F7}"/>
    <dgm:cxn modelId="{02519A32-E458-4593-B591-F85715814B80}" type="presOf" srcId="{BADB6758-6AE7-4806-8835-68FE39271BD9}" destId="{6DB99D86-158B-460F-A528-77732FFCB26B}" srcOrd="0" destOrd="0" presId="urn:microsoft.com/office/officeart/2005/8/layout/default"/>
    <dgm:cxn modelId="{37F0813B-A571-4D69-97DE-A4789A7F32A9}" srcId="{BADB6758-6AE7-4806-8835-68FE39271BD9}" destId="{2F906788-F766-4C79-AC78-0BE34109773F}" srcOrd="2" destOrd="0" parTransId="{5A80A995-FBAC-4D8B-A22C-65832C280C2B}" sibTransId="{39BFB122-F3AC-4626-8872-5C331A7460D5}"/>
    <dgm:cxn modelId="{97C3A741-BEF6-4D6D-B59C-5157DF4208D3}" srcId="{BADB6758-6AE7-4806-8835-68FE39271BD9}" destId="{7970FD55-2BEF-41C6-A25E-54ABD3C08BD4}" srcOrd="1" destOrd="0" parTransId="{3F096238-21AF-4E62-ADE4-7CEABD888031}" sibTransId="{F1041762-5921-4AA0-BC42-9949ADAA2A61}"/>
    <dgm:cxn modelId="{514F6F42-4208-4F7B-AFC8-982EAB8BAB03}" type="presOf" srcId="{076A70FF-3F55-4FF0-A891-6606D57A4547}" destId="{487D0B7C-7896-4357-9A5D-B997C19D47A1}" srcOrd="0" destOrd="0" presId="urn:microsoft.com/office/officeart/2005/8/layout/default"/>
    <dgm:cxn modelId="{A15D2A45-36EE-4820-88E6-B510F2EA1087}" srcId="{BADB6758-6AE7-4806-8835-68FE39271BD9}" destId="{C7037BD0-3D57-4CE9-8F05-0B2A96C025B6}" srcOrd="5" destOrd="0" parTransId="{AA2BE31D-71AA-4B36-95B5-9B2C45CB78BF}" sibTransId="{5B944730-BE70-4770-B731-04EDE5DEA7A0}"/>
    <dgm:cxn modelId="{6CD55E4D-34A5-4F40-B11E-6CB306321B13}" srcId="{BADB6758-6AE7-4806-8835-68FE39271BD9}" destId="{52831A93-731D-48C1-BEAF-143C48AE2357}" srcOrd="6" destOrd="0" parTransId="{4F480FD3-1550-4CD3-A737-4CBA6BAFFEDC}" sibTransId="{AABFB055-04FA-4FFF-80ED-679BA6FAD98C}"/>
    <dgm:cxn modelId="{443AF878-EAA0-4B9E-9847-B802C459E169}" srcId="{BADB6758-6AE7-4806-8835-68FE39271BD9}" destId="{0B6C05D4-D263-4F24-B19B-520B12326BF1}" srcOrd="4" destOrd="0" parTransId="{167899C4-70C9-424F-A709-936E56C201E9}" sibTransId="{48017ADA-EAE1-400A-9800-EC5C9615F17F}"/>
    <dgm:cxn modelId="{29120E7D-A912-41A4-9EFE-D6DE2ADD99C8}" type="presOf" srcId="{C7037BD0-3D57-4CE9-8F05-0B2A96C025B6}" destId="{5BEBBD1E-5D11-4335-AC18-2E5AC828834B}" srcOrd="0" destOrd="0" presId="urn:microsoft.com/office/officeart/2005/8/layout/default"/>
    <dgm:cxn modelId="{24C92E98-4792-474A-B619-259876A25767}" type="presOf" srcId="{52831A93-731D-48C1-BEAF-143C48AE2357}" destId="{16B36C2A-6515-48A5-B629-391D70E7D81C}" srcOrd="0" destOrd="0" presId="urn:microsoft.com/office/officeart/2005/8/layout/default"/>
    <dgm:cxn modelId="{74615FB1-031E-4355-82EF-BFAB31C9954F}" srcId="{BADB6758-6AE7-4806-8835-68FE39271BD9}" destId="{57755275-1612-46FF-A42D-F8F540AFA1DA}" srcOrd="0" destOrd="0" parTransId="{391EED5A-6B8E-4B6D-BBF1-1BB284E6A439}" sibTransId="{FF62022B-2FB2-499A-83DF-A92156948AF3}"/>
    <dgm:cxn modelId="{1D5CECB3-A2B2-4379-AF74-C0191CF89ABD}" type="presOf" srcId="{57755275-1612-46FF-A42D-F8F540AFA1DA}" destId="{1CD10DF5-00EF-4D6B-9DEE-A7F8BC2ABDEF}" srcOrd="0" destOrd="0" presId="urn:microsoft.com/office/officeart/2005/8/layout/default"/>
    <dgm:cxn modelId="{16DA3FE4-29F1-427A-986B-85FC001225B3}" type="presOf" srcId="{0B6C05D4-D263-4F24-B19B-520B12326BF1}" destId="{0B21E03E-B5FC-45DA-AF11-0C311B6EAE12}" srcOrd="0" destOrd="0" presId="urn:microsoft.com/office/officeart/2005/8/layout/default"/>
    <dgm:cxn modelId="{33CE61F7-138D-46D6-BDFE-326F49BB0C35}" type="presOf" srcId="{7970FD55-2BEF-41C6-A25E-54ABD3C08BD4}" destId="{6FF0548B-0342-4195-972B-FCD708F5B9B8}" srcOrd="0" destOrd="0" presId="urn:microsoft.com/office/officeart/2005/8/layout/default"/>
    <dgm:cxn modelId="{FC3B8CFB-F945-4B46-BF0A-0488581FF322}" type="presOf" srcId="{2F906788-F766-4C79-AC78-0BE34109773F}" destId="{E65ECEBA-2843-4BE9-871B-0133111C69C2}" srcOrd="0" destOrd="0" presId="urn:microsoft.com/office/officeart/2005/8/layout/default"/>
    <dgm:cxn modelId="{169B1F81-4EA1-4306-9F57-AC27F4ED8043}" type="presParOf" srcId="{6DB99D86-158B-460F-A528-77732FFCB26B}" destId="{1CD10DF5-00EF-4D6B-9DEE-A7F8BC2ABDEF}" srcOrd="0" destOrd="0" presId="urn:microsoft.com/office/officeart/2005/8/layout/default"/>
    <dgm:cxn modelId="{FED9C20A-DEC9-43E1-95B3-7EA4AF5E1B9B}" type="presParOf" srcId="{6DB99D86-158B-460F-A528-77732FFCB26B}" destId="{76D8416B-C87E-4B5D-8673-FE8B5CEE8736}" srcOrd="1" destOrd="0" presId="urn:microsoft.com/office/officeart/2005/8/layout/default"/>
    <dgm:cxn modelId="{453DC81A-9E2D-42EE-8076-4B28A963848E}" type="presParOf" srcId="{6DB99D86-158B-460F-A528-77732FFCB26B}" destId="{6FF0548B-0342-4195-972B-FCD708F5B9B8}" srcOrd="2" destOrd="0" presId="urn:microsoft.com/office/officeart/2005/8/layout/default"/>
    <dgm:cxn modelId="{0DFDA773-BE92-4C0A-9CA1-14BEFE2F3142}" type="presParOf" srcId="{6DB99D86-158B-460F-A528-77732FFCB26B}" destId="{58EED706-7944-4112-8ABB-83FE77EE93F2}" srcOrd="3" destOrd="0" presId="urn:microsoft.com/office/officeart/2005/8/layout/default"/>
    <dgm:cxn modelId="{ACE16F10-72A6-4E5A-B167-794EC092899C}" type="presParOf" srcId="{6DB99D86-158B-460F-A528-77732FFCB26B}" destId="{E65ECEBA-2843-4BE9-871B-0133111C69C2}" srcOrd="4" destOrd="0" presId="urn:microsoft.com/office/officeart/2005/8/layout/default"/>
    <dgm:cxn modelId="{625F38B8-2029-41B5-9FD9-90ED76C121D7}" type="presParOf" srcId="{6DB99D86-158B-460F-A528-77732FFCB26B}" destId="{F4F3B37A-5465-478C-BE8C-5AAB4412DA5D}" srcOrd="5" destOrd="0" presId="urn:microsoft.com/office/officeart/2005/8/layout/default"/>
    <dgm:cxn modelId="{6B27F8DC-76D4-409C-927F-FF14F0078A02}" type="presParOf" srcId="{6DB99D86-158B-460F-A528-77732FFCB26B}" destId="{487D0B7C-7896-4357-9A5D-B997C19D47A1}" srcOrd="6" destOrd="0" presId="urn:microsoft.com/office/officeart/2005/8/layout/default"/>
    <dgm:cxn modelId="{102B5D42-B3D2-4F0D-B80B-888083E75E82}" type="presParOf" srcId="{6DB99D86-158B-460F-A528-77732FFCB26B}" destId="{7E28C76B-842A-49C6-8C90-EBFA0C2806C0}" srcOrd="7" destOrd="0" presId="urn:microsoft.com/office/officeart/2005/8/layout/default"/>
    <dgm:cxn modelId="{8677CEA6-8C4D-4358-8EC0-7A709DE8A671}" type="presParOf" srcId="{6DB99D86-158B-460F-A528-77732FFCB26B}" destId="{0B21E03E-B5FC-45DA-AF11-0C311B6EAE12}" srcOrd="8" destOrd="0" presId="urn:microsoft.com/office/officeart/2005/8/layout/default"/>
    <dgm:cxn modelId="{5F6E6B3C-C077-4AEF-B508-ED4C57E1E667}" type="presParOf" srcId="{6DB99D86-158B-460F-A528-77732FFCB26B}" destId="{6B3EB9F5-13F1-4341-9FCC-0640F58DECE2}" srcOrd="9" destOrd="0" presId="urn:microsoft.com/office/officeart/2005/8/layout/default"/>
    <dgm:cxn modelId="{1A640A07-3D85-4D62-80E2-FD9EF9D0BA5A}" type="presParOf" srcId="{6DB99D86-158B-460F-A528-77732FFCB26B}" destId="{5BEBBD1E-5D11-4335-AC18-2E5AC828834B}" srcOrd="10" destOrd="0" presId="urn:microsoft.com/office/officeart/2005/8/layout/default"/>
    <dgm:cxn modelId="{E9FC090B-0832-4CD1-B2E8-483FD6CBE2C5}" type="presParOf" srcId="{6DB99D86-158B-460F-A528-77732FFCB26B}" destId="{34CEE1D8-F3C5-436B-BDCA-F42D98D14E76}" srcOrd="11" destOrd="0" presId="urn:microsoft.com/office/officeart/2005/8/layout/default"/>
    <dgm:cxn modelId="{4C168687-912D-4646-94CC-71353C7335CB}" type="presParOf" srcId="{6DB99D86-158B-460F-A528-77732FFCB26B}" destId="{16B36C2A-6515-48A5-B629-391D70E7D81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10DF5-00EF-4D6B-9DEE-A7F8BC2ABDEF}">
      <dsp:nvSpPr>
        <dsp:cNvPr id="0" name=""/>
        <dsp:cNvSpPr/>
      </dsp:nvSpPr>
      <dsp:spPr>
        <a:xfrm>
          <a:off x="2946" y="36088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Stadiazione dell’ascella preoperatoria</a:t>
          </a:r>
          <a:r>
            <a:rPr lang="it-IT" sz="1500" kern="1200" dirty="0"/>
            <a:t>: valutare se nelle pazienti obese esistono più </a:t>
          </a:r>
          <a:r>
            <a:rPr lang="it-IT" sz="1500" b="1" kern="1200" dirty="0"/>
            <a:t>falsi negativi </a:t>
          </a:r>
          <a:r>
            <a:rPr lang="it-IT" sz="1500" kern="1200" dirty="0"/>
            <a:t>rispetto alla popolazione normopeso</a:t>
          </a:r>
          <a:endParaRPr lang="en-US" sz="1500" kern="1200" dirty="0"/>
        </a:p>
      </dsp:txBody>
      <dsp:txXfrm>
        <a:off x="2946" y="360880"/>
        <a:ext cx="2337792" cy="1402675"/>
      </dsp:txXfrm>
    </dsp:sp>
    <dsp:sp modelId="{6FF0548B-0342-4195-972B-FCD708F5B9B8}">
      <dsp:nvSpPr>
        <dsp:cNvPr id="0" name=""/>
        <dsp:cNvSpPr/>
      </dsp:nvSpPr>
      <dsp:spPr>
        <a:xfrm>
          <a:off x="2574518" y="36088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0" kern="1200" dirty="0"/>
            <a:t>Valutazione del </a:t>
          </a:r>
          <a:r>
            <a:rPr lang="it-IT" sz="1500" b="1" kern="1200" dirty="0"/>
            <a:t>T</a:t>
          </a:r>
          <a:r>
            <a:rPr lang="it-IT" sz="1500" b="0" kern="1200" dirty="0"/>
            <a:t> all’esame </a:t>
          </a:r>
          <a:r>
            <a:rPr lang="it-IT" sz="1500" b="1" kern="1200" dirty="0"/>
            <a:t>istologico definitivo</a:t>
          </a:r>
          <a:endParaRPr lang="en-US" sz="1500" kern="1200" dirty="0"/>
        </a:p>
      </dsp:txBody>
      <dsp:txXfrm>
        <a:off x="2574518" y="360880"/>
        <a:ext cx="2337792" cy="1402675"/>
      </dsp:txXfrm>
    </dsp:sp>
    <dsp:sp modelId="{E65ECEBA-2843-4BE9-871B-0133111C69C2}">
      <dsp:nvSpPr>
        <dsp:cNvPr id="0" name=""/>
        <dsp:cNvSpPr/>
      </dsp:nvSpPr>
      <dsp:spPr>
        <a:xfrm>
          <a:off x="5146089" y="36088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Profilo molecolare:</a:t>
          </a:r>
          <a:r>
            <a:rPr lang="it-IT" sz="1500" kern="1200" dirty="0"/>
            <a:t> Confrontare il profilo molecolare dei tumori al seno in pazienti obese / normopeso</a:t>
          </a:r>
          <a:endParaRPr lang="en-US" sz="1500" kern="1200" dirty="0"/>
        </a:p>
      </dsp:txBody>
      <dsp:txXfrm>
        <a:off x="5146089" y="360880"/>
        <a:ext cx="2337792" cy="1402675"/>
      </dsp:txXfrm>
    </dsp:sp>
    <dsp:sp modelId="{487D0B7C-7896-4357-9A5D-B997C19D47A1}">
      <dsp:nvSpPr>
        <dsp:cNvPr id="0" name=""/>
        <dsp:cNvSpPr/>
      </dsp:nvSpPr>
      <dsp:spPr>
        <a:xfrm>
          <a:off x="7717661" y="36088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Recidiva:</a:t>
          </a:r>
          <a:r>
            <a:rPr lang="it-IT" sz="1500" kern="1200"/>
            <a:t> valutare se nelle pazienti obese ci sono più tassi di recidiva rispetto alla popolazione normopeso</a:t>
          </a:r>
          <a:endParaRPr lang="en-US" sz="1500" kern="1200"/>
        </a:p>
      </dsp:txBody>
      <dsp:txXfrm>
        <a:off x="7717661" y="360880"/>
        <a:ext cx="2337792" cy="1402675"/>
      </dsp:txXfrm>
    </dsp:sp>
    <dsp:sp modelId="{0B21E03E-B5FC-45DA-AF11-0C311B6EAE12}">
      <dsp:nvSpPr>
        <dsp:cNvPr id="0" name=""/>
        <dsp:cNvSpPr/>
      </dsp:nvSpPr>
      <dsp:spPr>
        <a:xfrm>
          <a:off x="1288732" y="1997335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Sopravvivenza </a:t>
          </a:r>
          <a:r>
            <a:rPr lang="it-IT" sz="1500" b="0" kern="1200" dirty="0"/>
            <a:t>delle pazienti obese rispetto alle normopeso</a:t>
          </a:r>
          <a:endParaRPr lang="en-US" sz="1500" b="0" kern="1200" dirty="0"/>
        </a:p>
      </dsp:txBody>
      <dsp:txXfrm>
        <a:off x="1288732" y="1997335"/>
        <a:ext cx="2337792" cy="1402675"/>
      </dsp:txXfrm>
    </dsp:sp>
    <dsp:sp modelId="{5BEBBD1E-5D11-4335-AC18-2E5AC828834B}">
      <dsp:nvSpPr>
        <dsp:cNvPr id="0" name=""/>
        <dsp:cNvSpPr/>
      </dsp:nvSpPr>
      <dsp:spPr>
        <a:xfrm>
          <a:off x="3860303" y="1997335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0" kern="1200" dirty="0"/>
            <a:t>Valutazione</a:t>
          </a:r>
          <a:r>
            <a:rPr lang="it-IT" sz="1500" b="1" kern="1200" dirty="0"/>
            <a:t> TNM, sopravvivenza e giorni liberi da malattia </a:t>
          </a:r>
          <a:r>
            <a:rPr lang="it-IT" sz="1500" b="0" kern="1200" dirty="0"/>
            <a:t>dello </a:t>
          </a:r>
          <a:r>
            <a:rPr lang="it-IT" sz="1500" b="1" kern="1200" dirty="0"/>
            <a:t>stadio pre e post menopausale </a:t>
          </a:r>
          <a:r>
            <a:rPr lang="it-IT" sz="1500" b="0" kern="1200" dirty="0"/>
            <a:t>in relazione alla variabile </a:t>
          </a:r>
          <a:r>
            <a:rPr lang="it-IT" sz="1500" b="1" kern="1200" dirty="0"/>
            <a:t>BMI</a:t>
          </a:r>
          <a:endParaRPr lang="en-US" sz="1500" kern="1200" dirty="0"/>
        </a:p>
      </dsp:txBody>
      <dsp:txXfrm>
        <a:off x="3860303" y="1997335"/>
        <a:ext cx="2337792" cy="1402675"/>
      </dsp:txXfrm>
    </dsp:sp>
    <dsp:sp modelId="{16B36C2A-6515-48A5-B629-391D70E7D81C}">
      <dsp:nvSpPr>
        <dsp:cNvPr id="0" name=""/>
        <dsp:cNvSpPr/>
      </dsp:nvSpPr>
      <dsp:spPr>
        <a:xfrm>
          <a:off x="6431875" y="1997335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0" kern="1200" dirty="0"/>
            <a:t>Valutazione del </a:t>
          </a:r>
          <a:r>
            <a:rPr lang="it-IT" sz="1500" b="1" kern="1200" dirty="0" err="1"/>
            <a:t>Grading</a:t>
          </a:r>
          <a:r>
            <a:rPr lang="it-IT" sz="1500" b="0" kern="1200" dirty="0"/>
            <a:t> tumorale in relazione al </a:t>
          </a:r>
          <a:r>
            <a:rPr lang="it-IT" sz="1500" b="1" kern="1200" dirty="0"/>
            <a:t>BMI</a:t>
          </a:r>
          <a:endParaRPr lang="en-US" sz="1500" b="1" kern="1200" dirty="0"/>
        </a:p>
      </dsp:txBody>
      <dsp:txXfrm>
        <a:off x="6431875" y="1997335"/>
        <a:ext cx="2337792" cy="1402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7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Sapienza logo ovunque, cambiare affiliazione e gruppo di ricerca come l’altra </a:t>
            </a:r>
            <a:r>
              <a:rPr lang="it-IT" dirty="0" err="1"/>
              <a:t>pres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017387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183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74542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differenza statisticamente significativa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9508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significatività statistica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7808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2160" y="758952"/>
            <a:ext cx="5269964" cy="2772813"/>
          </a:xfrm>
        </p:spPr>
        <p:txBody>
          <a:bodyPr>
            <a:noAutofit/>
          </a:bodyPr>
          <a:lstStyle/>
          <a:p>
            <a:r>
              <a:rPr lang="it-IT" sz="3200" dirty="0"/>
              <a:t>L’OBESITÀ COME FATTORE CONDIZIONANTE LA PRESENTAZIONE CLINICA DELL’EARLY BREAST CANCER: ANALISI DI UNA COORTE DI 1.187 PAZIENTI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7913" y="3858005"/>
            <a:ext cx="5174211" cy="2407640"/>
          </a:xfrm>
        </p:spPr>
        <p:txBody>
          <a:bodyPr>
            <a:normAutofit fontScale="77500" lnSpcReduction="20000"/>
          </a:bodyPr>
          <a:lstStyle/>
          <a:p>
            <a:r>
              <a:rPr lang="it-IT" sz="3000" dirty="0"/>
              <a:t>s. </a:t>
            </a:r>
            <a:r>
              <a:rPr lang="it-IT" sz="3000" dirty="0" err="1"/>
              <a:t>manella</a:t>
            </a:r>
            <a:endParaRPr lang="it-IT" sz="3000" dirty="0"/>
          </a:p>
          <a:p>
            <a:endParaRPr lang="it-IT" sz="1500" dirty="0"/>
          </a:p>
          <a:p>
            <a:r>
              <a:rPr lang="it-IT" sz="1500" dirty="0"/>
              <a:t>B. De Luca, E. Marcelli, M. </a:t>
            </a:r>
            <a:r>
              <a:rPr lang="it-IT" sz="1500" dirty="0" err="1"/>
              <a:t>Yusef</a:t>
            </a:r>
            <a:r>
              <a:rPr lang="it-IT" sz="1500" dirty="0"/>
              <a:t>, F.M. </a:t>
            </a:r>
            <a:r>
              <a:rPr lang="it-IT" sz="1500" dirty="0" err="1"/>
              <a:t>Carrano</a:t>
            </a:r>
            <a:r>
              <a:rPr lang="it-IT" sz="1500" dirty="0"/>
              <a:t>, a. lombardi, G. </a:t>
            </a:r>
            <a:r>
              <a:rPr lang="it-IT" sz="1500" dirty="0" err="1"/>
              <a:t>Silecchia</a:t>
            </a:r>
            <a:endParaRPr lang="it-IT" sz="1500" dirty="0"/>
          </a:p>
          <a:p>
            <a:endParaRPr lang="it-IT" sz="21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2600" b="0" cap="none" dirty="0"/>
              <a:t>Sapienza Università di Roma,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2600" b="0" cap="none" dirty="0"/>
              <a:t>AOU - Sant’Andrea,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2600" b="0" cap="none" dirty="0"/>
              <a:t>Roma</a:t>
            </a:r>
            <a:endParaRPr lang="it-IT" sz="5200" dirty="0"/>
          </a:p>
          <a:p>
            <a:endParaRPr lang="it-IT" sz="20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3052D17-5625-47DB-9A69-A21F7F28C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818" y="5933384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699C35-B916-439A-ACA2-380129BE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tumore della mammella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5D7975-E490-4959-A767-D3CD2C54F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98476"/>
            <a:ext cx="10058400" cy="445338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principale causa di morte </a:t>
            </a:r>
            <a:r>
              <a:rPr lang="it-IT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nel mondo per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tumore</a:t>
            </a:r>
            <a:r>
              <a:rPr lang="it-IT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 tra le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donne</a:t>
            </a:r>
          </a:p>
          <a:p>
            <a:pPr>
              <a:lnSpc>
                <a:spcPct val="140000"/>
              </a:lnSpc>
            </a:pP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2,3 milioni </a:t>
            </a:r>
            <a:r>
              <a:rPr lang="it-IT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di nuove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diagnosi</a:t>
            </a:r>
            <a:r>
              <a:rPr lang="it-IT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 e oltre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685.000 decessi</a:t>
            </a:r>
          </a:p>
          <a:p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55.000 nuovi casi</a:t>
            </a:r>
            <a:r>
              <a:rPr lang="it-IT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Italia</a:t>
            </a:r>
          </a:p>
          <a:p>
            <a:endParaRPr lang="it-IT" altLang="it-IT" sz="800" b="1" dirty="0"/>
          </a:p>
          <a:p>
            <a:pPr marL="0" indent="0">
              <a:buNone/>
            </a:pPr>
            <a:r>
              <a:rPr lang="it-IT" altLang="it-IT" sz="1800" b="1" dirty="0"/>
              <a:t>Probabilità di guarigione in Italia</a:t>
            </a:r>
            <a:endParaRPr lang="it-IT" sz="18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4AEC5B8-7AEA-404A-994A-716B70714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252578"/>
            <a:ext cx="5303980" cy="185944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58DB76-06B4-4D95-BA56-5C7E5A07452F}"/>
              </a:ext>
            </a:extLst>
          </p:cNvPr>
          <p:cNvSpPr txBox="1"/>
          <p:nvPr/>
        </p:nvSpPr>
        <p:spPr>
          <a:xfrm>
            <a:off x="8036652" y="4966869"/>
            <a:ext cx="28086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rgbClr val="1C1D1E"/>
                </a:solidFill>
              </a:rPr>
              <a:t>Cure </a:t>
            </a:r>
            <a:r>
              <a:rPr lang="it-IT" sz="1100" dirty="0" err="1">
                <a:solidFill>
                  <a:srgbClr val="1C1D1E"/>
                </a:solidFill>
              </a:rPr>
              <a:t>indicators</a:t>
            </a:r>
            <a:r>
              <a:rPr lang="it-IT" sz="1100" dirty="0">
                <a:solidFill>
                  <a:srgbClr val="1C1D1E"/>
                </a:solidFill>
              </a:rPr>
              <a:t> and </a:t>
            </a:r>
            <a:r>
              <a:rPr lang="it-IT" sz="1100" dirty="0" err="1">
                <a:solidFill>
                  <a:srgbClr val="1C1D1E"/>
                </a:solidFill>
              </a:rPr>
              <a:t>prevalence</a:t>
            </a:r>
            <a:r>
              <a:rPr lang="it-IT" sz="1100" dirty="0">
                <a:solidFill>
                  <a:srgbClr val="1C1D1E"/>
                </a:solidFill>
              </a:rPr>
              <a:t> by stage </a:t>
            </a:r>
            <a:r>
              <a:rPr lang="it-IT" sz="1100" dirty="0" err="1">
                <a:solidFill>
                  <a:srgbClr val="1C1D1E"/>
                </a:solidFill>
              </a:rPr>
              <a:t>at</a:t>
            </a:r>
            <a:r>
              <a:rPr lang="it-IT" sz="1100" dirty="0">
                <a:solidFill>
                  <a:srgbClr val="1C1D1E"/>
                </a:solidFill>
              </a:rPr>
              <a:t> </a:t>
            </a:r>
            <a:r>
              <a:rPr lang="it-IT" sz="1100" dirty="0" err="1">
                <a:solidFill>
                  <a:srgbClr val="1C1D1E"/>
                </a:solidFill>
              </a:rPr>
              <a:t>diagnosis</a:t>
            </a:r>
            <a:r>
              <a:rPr lang="it-IT" sz="1100" dirty="0">
                <a:solidFill>
                  <a:srgbClr val="1C1D1E"/>
                </a:solidFill>
              </a:rPr>
              <a:t> for </a:t>
            </a:r>
            <a:r>
              <a:rPr lang="it-IT" sz="1100" dirty="0" err="1">
                <a:solidFill>
                  <a:srgbClr val="1C1D1E"/>
                </a:solidFill>
              </a:rPr>
              <a:t>breast</a:t>
            </a:r>
            <a:r>
              <a:rPr lang="it-IT" sz="1100" dirty="0">
                <a:solidFill>
                  <a:srgbClr val="1C1D1E"/>
                </a:solidFill>
              </a:rPr>
              <a:t> and </a:t>
            </a:r>
            <a:r>
              <a:rPr lang="it-IT" sz="1100" dirty="0" err="1">
                <a:solidFill>
                  <a:srgbClr val="1C1D1E"/>
                </a:solidFill>
              </a:rPr>
              <a:t>colorectal</a:t>
            </a:r>
            <a:r>
              <a:rPr lang="it-IT" sz="1100" dirty="0">
                <a:solidFill>
                  <a:srgbClr val="1C1D1E"/>
                </a:solidFill>
              </a:rPr>
              <a:t> </a:t>
            </a:r>
            <a:r>
              <a:rPr lang="it-IT" sz="1100" dirty="0" err="1">
                <a:solidFill>
                  <a:srgbClr val="1C1D1E"/>
                </a:solidFill>
              </a:rPr>
              <a:t>cancer</a:t>
            </a:r>
            <a:r>
              <a:rPr lang="it-IT" sz="1100" dirty="0">
                <a:solidFill>
                  <a:srgbClr val="1C1D1E"/>
                </a:solidFill>
              </a:rPr>
              <a:t> </a:t>
            </a:r>
            <a:r>
              <a:rPr lang="it-IT" sz="1100" dirty="0" err="1">
                <a:solidFill>
                  <a:srgbClr val="1C1D1E"/>
                </a:solidFill>
              </a:rPr>
              <a:t>patients</a:t>
            </a:r>
            <a:r>
              <a:rPr lang="it-IT" sz="1100" dirty="0">
                <a:solidFill>
                  <a:srgbClr val="1C1D1E"/>
                </a:solidFill>
              </a:rPr>
              <a:t>: A </a:t>
            </a:r>
            <a:r>
              <a:rPr lang="it-IT" sz="1100" dirty="0" err="1">
                <a:solidFill>
                  <a:srgbClr val="1C1D1E"/>
                </a:solidFill>
              </a:rPr>
              <a:t>population-based</a:t>
            </a:r>
            <a:r>
              <a:rPr lang="it-IT" sz="1100" dirty="0">
                <a:solidFill>
                  <a:srgbClr val="1C1D1E"/>
                </a:solidFill>
              </a:rPr>
              <a:t> study in </a:t>
            </a:r>
            <a:r>
              <a:rPr lang="it-IT" sz="1100" dirty="0" err="1">
                <a:solidFill>
                  <a:srgbClr val="1C1D1E"/>
                </a:solidFill>
              </a:rPr>
              <a:t>Italy</a:t>
            </a:r>
            <a:r>
              <a:rPr lang="it-IT" sz="1100" dirty="0">
                <a:solidFill>
                  <a:srgbClr val="1C1D1E"/>
                </a:solidFill>
              </a:rPr>
              <a:t>. Del maso L. et </a:t>
            </a:r>
            <a:r>
              <a:rPr lang="it-IT" sz="1100" dirty="0" err="1">
                <a:solidFill>
                  <a:srgbClr val="1C1D1E"/>
                </a:solidFill>
              </a:rPr>
              <a:t>altriInt</a:t>
            </a:r>
            <a:r>
              <a:rPr lang="it-IT" sz="1100" dirty="0">
                <a:solidFill>
                  <a:srgbClr val="1C1D1E"/>
                </a:solidFill>
              </a:rPr>
              <a:t> J Cancer 2024 </a:t>
            </a:r>
            <a:r>
              <a:rPr lang="it-IT" sz="1100" dirty="0" err="1">
                <a:solidFill>
                  <a:srgbClr val="1C1D1E"/>
                </a:solidFill>
              </a:rPr>
              <a:t>Jul</a:t>
            </a:r>
            <a:r>
              <a:rPr lang="it-IT" sz="1100" dirty="0">
                <a:solidFill>
                  <a:srgbClr val="1C1D1E"/>
                </a:solidFill>
              </a:rPr>
              <a:t> 15;155(2):270-281.</a:t>
            </a:r>
          </a:p>
          <a:p>
            <a:r>
              <a:rPr lang="it-IT" sz="1100" dirty="0">
                <a:solidFill>
                  <a:srgbClr val="1C1D1E"/>
                </a:solidFill>
              </a:rPr>
              <a:t> </a:t>
            </a:r>
            <a:r>
              <a:rPr lang="it-IT" sz="1100" dirty="0" err="1">
                <a:solidFill>
                  <a:srgbClr val="1C1D1E"/>
                </a:solidFill>
              </a:rPr>
              <a:t>Epub</a:t>
            </a:r>
            <a:r>
              <a:rPr lang="it-IT" sz="1100" dirty="0">
                <a:solidFill>
                  <a:srgbClr val="1C1D1E"/>
                </a:solidFill>
              </a:rPr>
              <a:t> 2024 Mar 23.</a:t>
            </a:r>
          </a:p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F9556AE-5A01-46B5-9EE2-FF7CA1942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240" y="1324525"/>
            <a:ext cx="2298245" cy="313749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21FF8CB-1D3E-441A-AAE0-8DD68F20A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9818" y="247184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99C217-4F4D-42DF-9601-43F190D5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L’Obesità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D5C7F4-FF0D-4098-AE19-062CE19A6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118" y="2749650"/>
            <a:ext cx="10058400" cy="3760891"/>
          </a:xfrm>
        </p:spPr>
        <p:txBody>
          <a:bodyPr/>
          <a:lstStyle/>
          <a:p>
            <a:pPr marL="0" indent="0">
              <a:buNone/>
            </a:pPr>
            <a:r>
              <a:rPr lang="it-IT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it-IT" b="1" kern="0" dirty="0"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it-IT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879 milioni di adulti nel mondo</a:t>
            </a:r>
            <a:endParaRPr lang="it-IT" altLang="it-IT" sz="1600" b="1" dirty="0"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76A5F837-4823-4DDF-9CD4-C82128EF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449" y="1718907"/>
            <a:ext cx="6199176" cy="2597063"/>
          </a:xfrm>
          <a:prstGeom prst="rect">
            <a:avLst/>
          </a:prstGeom>
        </p:spPr>
      </p:pic>
      <p:sp>
        <p:nvSpPr>
          <p:cNvPr id="5" name="Rettangolo 4" descr="DNA">
            <a:extLst>
              <a:ext uri="{FF2B5EF4-FFF2-40B4-BE49-F238E27FC236}">
                <a16:creationId xmlns:a16="http://schemas.microsoft.com/office/drawing/2014/main" id="{034F6822-80A8-4148-8C14-ED496E204BAB}"/>
              </a:ext>
            </a:extLst>
          </p:cNvPr>
          <p:cNvSpPr/>
          <p:nvPr/>
        </p:nvSpPr>
        <p:spPr>
          <a:xfrm>
            <a:off x="662423" y="4843483"/>
            <a:ext cx="1388117" cy="139645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FF520731-EA2C-45EB-85F2-3FA255D560CF}"/>
              </a:ext>
            </a:extLst>
          </p:cNvPr>
          <p:cNvGrpSpPr/>
          <p:nvPr/>
        </p:nvGrpSpPr>
        <p:grpSpPr>
          <a:xfrm>
            <a:off x="1810111" y="4958108"/>
            <a:ext cx="2437962" cy="1167200"/>
            <a:chOff x="218878" y="1721952"/>
            <a:chExt cx="2437962" cy="720000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8DB08549-977E-4D4D-BDC7-A1A6BE12B5F6}"/>
                </a:ext>
              </a:extLst>
            </p:cNvPr>
            <p:cNvSpPr/>
            <p:nvPr/>
          </p:nvSpPr>
          <p:spPr>
            <a:xfrm>
              <a:off x="218878" y="1721952"/>
              <a:ext cx="2437962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D864D45B-3008-4F1F-B23E-BBA620D7220D}"/>
                </a:ext>
              </a:extLst>
            </p:cNvPr>
            <p:cNvSpPr txBox="1"/>
            <p:nvPr/>
          </p:nvSpPr>
          <p:spPr>
            <a:xfrm>
              <a:off x="218878" y="1721952"/>
              <a:ext cx="2437962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400" b="1" kern="1200" dirty="0">
                  <a:cs typeface="Times New Roman" panose="02020603050405020304" pitchFamily="18" charset="0"/>
                </a:rPr>
                <a:t>L'obesità (BMI &gt; 30) è una malattia cronica recidivante che induce l’insorgenza di comorbidità metaboliche e impatta sulla </a:t>
              </a:r>
              <a:r>
                <a:rPr lang="it-IT" sz="1400" b="1" kern="1200" dirty="0" err="1">
                  <a:cs typeface="Times New Roman" panose="02020603050405020304" pitchFamily="18" charset="0"/>
                </a:rPr>
                <a:t>QoL</a:t>
              </a:r>
              <a:endParaRPr lang="en-US" sz="1400" b="1" kern="1200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ttangolo 8" descr="Heart Organ">
            <a:extLst>
              <a:ext uri="{FF2B5EF4-FFF2-40B4-BE49-F238E27FC236}">
                <a16:creationId xmlns:a16="http://schemas.microsoft.com/office/drawing/2014/main" id="{30CA836C-369B-4868-A06C-D3C2619C4C4A}"/>
              </a:ext>
            </a:extLst>
          </p:cNvPr>
          <p:cNvSpPr/>
          <p:nvPr/>
        </p:nvSpPr>
        <p:spPr>
          <a:xfrm>
            <a:off x="4460491" y="4822115"/>
            <a:ext cx="1360171" cy="1317562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FBA7675-C782-46B6-B9F4-8B4978B7A8DC}"/>
              </a:ext>
            </a:extLst>
          </p:cNvPr>
          <p:cNvSpPr/>
          <p:nvPr/>
        </p:nvSpPr>
        <p:spPr>
          <a:xfrm>
            <a:off x="5820662" y="4906162"/>
            <a:ext cx="18282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it-IT" sz="1400" b="1" dirty="0">
                <a:cs typeface="Times New Roman" panose="02020603050405020304" pitchFamily="18" charset="0"/>
              </a:rPr>
              <a:t>L'American </a:t>
            </a:r>
            <a:r>
              <a:rPr lang="it-IT" sz="1400" b="1" dirty="0" err="1">
                <a:cs typeface="Times New Roman" panose="02020603050405020304" pitchFamily="18" charset="0"/>
              </a:rPr>
              <a:t>Obesity</a:t>
            </a:r>
            <a:r>
              <a:rPr lang="it-IT" sz="1400" b="1" dirty="0">
                <a:cs typeface="Times New Roman" panose="02020603050405020304" pitchFamily="18" charset="0"/>
              </a:rPr>
              <a:t> Association segnala che hanno un rischio di morte prematura aumentato del 50%</a:t>
            </a:r>
            <a:endParaRPr lang="en-US" sz="1400" b="1" dirty="0">
              <a:cs typeface="Times New Roman" panose="02020603050405020304" pitchFamily="18" charset="0"/>
            </a:endParaRPr>
          </a:p>
        </p:txBody>
      </p:sp>
      <p:sp>
        <p:nvSpPr>
          <p:cNvPr id="11" name="Rettangolo 10" descr="Teschio">
            <a:extLst>
              <a:ext uri="{FF2B5EF4-FFF2-40B4-BE49-F238E27FC236}">
                <a16:creationId xmlns:a16="http://schemas.microsoft.com/office/drawing/2014/main" id="{46EB9345-2B2F-476F-A301-41EFE8325E28}"/>
              </a:ext>
            </a:extLst>
          </p:cNvPr>
          <p:cNvSpPr/>
          <p:nvPr/>
        </p:nvSpPr>
        <p:spPr>
          <a:xfrm>
            <a:off x="7648896" y="4777607"/>
            <a:ext cx="1360171" cy="1317562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4415AC3-8D1D-4919-A274-E7035D93DAB8}"/>
              </a:ext>
            </a:extLst>
          </p:cNvPr>
          <p:cNvSpPr/>
          <p:nvPr/>
        </p:nvSpPr>
        <p:spPr>
          <a:xfrm>
            <a:off x="8878305" y="4930191"/>
            <a:ext cx="251434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it-IT" sz="1400" b="1" dirty="0">
                <a:cs typeface="Times New Roman" panose="02020603050405020304" pitchFamily="18" charset="0"/>
              </a:rPr>
              <a:t>L'obesità è la seconda causa di morte prevenibile negli Stati Uniti </a:t>
            </a:r>
          </a:p>
          <a:p>
            <a:pPr lvl="0" algn="ctr">
              <a:lnSpc>
                <a:spcPct val="100000"/>
              </a:lnSpc>
            </a:pPr>
            <a:r>
              <a:rPr lang="it-IT" sz="1400" b="1" dirty="0">
                <a:cs typeface="Times New Roman" panose="02020603050405020304" pitchFamily="18" charset="0"/>
              </a:rPr>
              <a:t>(IFSO 2024)</a:t>
            </a:r>
          </a:p>
          <a:p>
            <a:pPr lvl="0">
              <a:lnSpc>
                <a:spcPct val="100000"/>
              </a:lnSpc>
            </a:pPr>
            <a:endParaRPr lang="en-US" sz="1200" b="1" dirty="0">
              <a:cs typeface="Times New Roman" panose="02020603050405020304" pitchFamily="18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D898861-94E5-44E4-B6B9-B895C18D9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5467" y="347459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46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FA4B87-52AB-4D85-984C-02E0645EA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Obesità e Cancro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30AD6CAF-18C0-4338-BCBB-80D84BC91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0240" y="1931902"/>
            <a:ext cx="3392129" cy="4747735"/>
          </a:xfrm>
          <a:prstGeom prst="rect">
            <a:avLst/>
          </a:prstGeom>
        </p:spPr>
      </p:pic>
      <p:pic>
        <p:nvPicPr>
          <p:cNvPr id="5" name="Immagine 4" descr="Immagine che contiene testo, schermata, numero, documento&#10;&#10;Descrizione generata automaticamente">
            <a:extLst>
              <a:ext uri="{FF2B5EF4-FFF2-40B4-BE49-F238E27FC236}">
                <a16:creationId xmlns:a16="http://schemas.microsoft.com/office/drawing/2014/main" id="{23E8ABD8-24AD-4514-B550-50759B2F33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42" r="11267"/>
          <a:stretch/>
        </p:blipFill>
        <p:spPr>
          <a:xfrm>
            <a:off x="5701636" y="1241023"/>
            <a:ext cx="4879391" cy="51499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78C6708-0654-DCF8-B1EE-1B4A587E8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189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3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FC06F4-EE4B-48A2-90F2-ABD96BEC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it-IT" dirty="0"/>
              <a:t>Obesità e Carcinoma mammario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02505B-F697-4A85-AD8B-6FF21013D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48" y="1971040"/>
            <a:ext cx="10058400" cy="396239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900" kern="0" dirty="0"/>
              <a:t>Studi epidemiologici hanno evidenziato un incremento del </a:t>
            </a:r>
            <a:r>
              <a:rPr lang="it-IT" sz="1900" b="1" kern="0" dirty="0"/>
              <a:t>rischio relativo </a:t>
            </a:r>
            <a:r>
              <a:rPr lang="it-IT" sz="1900" kern="0" dirty="0"/>
              <a:t>di </a:t>
            </a:r>
            <a:r>
              <a:rPr lang="it-IT" sz="1900" b="1" kern="0" dirty="0"/>
              <a:t>carcinoma della mammella </a:t>
            </a:r>
            <a:r>
              <a:rPr lang="it-IT" sz="1900" kern="0" dirty="0"/>
              <a:t>del </a:t>
            </a:r>
            <a:r>
              <a:rPr lang="it-IT" sz="1900" b="1" kern="0" dirty="0"/>
              <a:t>10% </a:t>
            </a:r>
            <a:r>
              <a:rPr lang="it-IT" sz="1900" kern="0" dirty="0"/>
              <a:t>circa per ogni aumento di </a:t>
            </a:r>
            <a:r>
              <a:rPr lang="it-IT" sz="1900" b="1" kern="0" dirty="0"/>
              <a:t>5 punti </a:t>
            </a:r>
            <a:r>
              <a:rPr lang="it-IT" sz="1900" kern="0" dirty="0"/>
              <a:t>nell'indice di massa corporea </a:t>
            </a:r>
            <a:r>
              <a:rPr lang="it-IT" sz="1900" b="1" kern="0" dirty="0"/>
              <a:t>(BMI) </a:t>
            </a:r>
          </a:p>
          <a:p>
            <a:pPr marL="0" indent="0">
              <a:lnSpc>
                <a:spcPct val="90000"/>
              </a:lnSpc>
              <a:buNone/>
            </a:pPr>
            <a:endParaRPr lang="it-IT" sz="1900" b="1" kern="0" dirty="0"/>
          </a:p>
          <a:p>
            <a:pPr marL="0" indent="0">
              <a:lnSpc>
                <a:spcPct val="90000"/>
              </a:lnSpc>
              <a:buNone/>
            </a:pPr>
            <a:r>
              <a:rPr lang="it-IT" sz="1900" b="1" kern="0" dirty="0"/>
              <a:t>IPOTESI:</a:t>
            </a:r>
          </a:p>
          <a:p>
            <a:pPr>
              <a:lnSpc>
                <a:spcPct val="90000"/>
              </a:lnSpc>
            </a:pPr>
            <a:r>
              <a:rPr lang="it-IT" sz="1900" kern="0" dirty="0"/>
              <a:t>Alterazioni </a:t>
            </a:r>
            <a:r>
              <a:rPr lang="it-IT" sz="1900" b="1" kern="0" dirty="0"/>
              <a:t>ormonali e immunitarie</a:t>
            </a:r>
          </a:p>
          <a:p>
            <a:pPr>
              <a:lnSpc>
                <a:spcPct val="90000"/>
              </a:lnSpc>
            </a:pPr>
            <a:r>
              <a:rPr lang="it-IT" sz="1900" dirty="0"/>
              <a:t>Cambiamenti nelle </a:t>
            </a:r>
            <a:r>
              <a:rPr lang="it-IT" sz="1900" b="1" dirty="0"/>
              <a:t>citochine </a:t>
            </a:r>
            <a:r>
              <a:rPr lang="it-IT" sz="1900" dirty="0"/>
              <a:t>coinvolte nello stress ossidativo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it-IT" sz="1900" dirty="0"/>
              <a:t>Cambiamenti nel </a:t>
            </a:r>
            <a:r>
              <a:rPr lang="it-IT" sz="1900" b="1" dirty="0"/>
              <a:t>microbioma intestinale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1900" kern="0" dirty="0" err="1"/>
              <a:t>Discriminazione</a:t>
            </a:r>
            <a:r>
              <a:rPr lang="en-US" sz="1900" kern="0" dirty="0"/>
              <a:t> </a:t>
            </a:r>
            <a:r>
              <a:rPr lang="en-US" sz="1900" kern="0" dirty="0" err="1"/>
              <a:t>legata</a:t>
            </a:r>
            <a:r>
              <a:rPr lang="en-US" sz="1900" kern="0" dirty="0"/>
              <a:t> al peso (</a:t>
            </a:r>
            <a:r>
              <a:rPr lang="en-US" sz="1900" b="1" kern="0" dirty="0"/>
              <a:t>weight bias</a:t>
            </a:r>
            <a:r>
              <a:rPr lang="en-US" sz="1900" kern="0" dirty="0"/>
              <a:t>)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kern="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kern="0" dirty="0"/>
              <a:t>World Cancer Research Fund/American Institute for Cancer Research. Diet, Nutrition, Physical Activity and Cancer: a Global Perspective. Continuous Update Project Expert Report 2018. Available at dietandcancerreport.org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B331612-4EAA-CC83-FFCA-B20C58AEA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38" y="6048189"/>
            <a:ext cx="2391862" cy="69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4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959414-0632-4A39-81EF-2C64E8638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Disegno dello studio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78156C-F4DB-4F87-AEF5-60C85233A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48" y="2001520"/>
            <a:ext cx="10058400" cy="4490720"/>
          </a:xfrm>
        </p:spPr>
        <p:txBody>
          <a:bodyPr>
            <a:normAutofit fontScale="55000" lnSpcReduction="20000"/>
          </a:bodyPr>
          <a:lstStyle/>
          <a:p>
            <a:r>
              <a:rPr lang="it-IT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Retrospettivo</a:t>
            </a:r>
          </a:p>
          <a:p>
            <a:endParaRPr lang="it-IT" sz="4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Osservazionale</a:t>
            </a:r>
          </a:p>
          <a:p>
            <a:endParaRPr lang="it-IT" sz="4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Monocentrico (presso la U.O. di Chirurgia Senologica dell’A.O.U. Sant’Andrea, Roma)</a:t>
            </a:r>
          </a:p>
          <a:p>
            <a:endParaRPr lang="it-IT" sz="4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4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da Gennaio 2005 a Dicembre 2023</a:t>
            </a:r>
          </a:p>
          <a:p>
            <a:endParaRPr lang="it-IT" sz="4000" b="1" dirty="0">
              <a:highlight>
                <a:srgbClr val="76CAF3"/>
              </a:highligh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4000" b="1" dirty="0">
                <a:highlight>
                  <a:srgbClr val="B5C1D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4000" b="1" dirty="0">
                <a:highlight>
                  <a:srgbClr val="B5C1DF"/>
                </a:highlight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it-IT" sz="4000" b="1" dirty="0">
                <a:highlight>
                  <a:srgbClr val="B5C1D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Endpoint primario: valutare l’incidenza dell’obesità nelle pazienti affette da  carcinoma della mammella in stadio precoce (N0 alla stadiazione preoperatoria)</a:t>
            </a:r>
          </a:p>
          <a:p>
            <a:endParaRPr lang="it-IT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A9C5831-AA4C-8FA3-78F5-0C41C1BE8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5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E9172E-8A88-46BD-8046-6D9F1A04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it-IT" dirty="0"/>
              <a:t>Endpoint secondari</a:t>
            </a:r>
          </a:p>
        </p:txBody>
      </p:sp>
      <p:graphicFrame>
        <p:nvGraphicFramePr>
          <p:cNvPr id="6" name="Segnaposto contenuto 2">
            <a:extLst>
              <a:ext uri="{FF2B5EF4-FFF2-40B4-BE49-F238E27FC236}">
                <a16:creationId xmlns:a16="http://schemas.microsoft.com/office/drawing/2014/main" id="{9CD6EC35-E31F-43E9-897C-11921F8FA4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91612"/>
              </p:ext>
            </p:extLst>
          </p:nvPr>
        </p:nvGraphicFramePr>
        <p:xfrm>
          <a:off x="1216548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8BE3AA63-B6A1-AB37-098C-EC6BB25F5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1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45DB58-5C64-4970-905E-843A6433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Criteri di inclusione ed esclusione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8D6142-D1EA-402C-9970-983D55D4E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52941"/>
            <a:ext cx="10820400" cy="4191700"/>
          </a:xfrm>
        </p:spPr>
        <p:txBody>
          <a:bodyPr numCol="2" spcCol="720000">
            <a:normAutofit fontScale="92500" lnSpcReduction="20000"/>
          </a:bodyPr>
          <a:lstStyle/>
          <a:p>
            <a:pPr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Sesso femminile </a:t>
            </a:r>
            <a:endParaRPr lang="it-IT" sz="1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Prima diagnosi di tumore della mammella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, (indipendentemente dallo stato recettoriale, dal profilo molecolare e dall’</a:t>
            </a:r>
            <a:r>
              <a:rPr lang="it-IT" sz="1800" dirty="0" err="1">
                <a:ea typeface="Aptos" panose="020B0004020202020204" pitchFamily="34" charset="0"/>
                <a:cs typeface="Times New Roman" panose="02020603050405020304" pitchFamily="18" charset="0"/>
              </a:rPr>
              <a:t>istotipo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it-IT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Consenso informato 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scritto al trattamento dei dati personali a scopo di ricerca</a:t>
            </a:r>
            <a:endParaRPr lang="it-IT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N0 allo studio preoperatorio dell’ascella 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Ecografia ascellare 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ed eventuale </a:t>
            </a: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analisi citologica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it-IT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Età </a:t>
            </a: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&gt;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18 anni 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al momento della diagnosi</a:t>
            </a:r>
          </a:p>
          <a:p>
            <a:pPr marL="0" indent="0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it-IT" sz="1800" b="1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it-IT" sz="1800" b="1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Positività linfonodale 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alla stadiazione preoperatoria</a:t>
            </a:r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endParaRPr lang="it-IT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Pazienti che partecipano attualmente ad </a:t>
            </a: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altre sperimentazioni </a:t>
            </a: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cliniche che potrebbero interferire con i risultati di questo studio</a:t>
            </a:r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endParaRPr lang="it-IT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</a:pPr>
            <a:r>
              <a:rPr lang="it-IT" sz="1800" dirty="0">
                <a:ea typeface="Aptos" panose="020B0004020202020204" pitchFamily="34" charset="0"/>
                <a:cs typeface="Times New Roman" panose="02020603050405020304" pitchFamily="18" charset="0"/>
              </a:rPr>
              <a:t>Pazienti con cartelle elettroniche </a:t>
            </a:r>
            <a:r>
              <a:rPr lang="it-IT" sz="1800" b="1" dirty="0">
                <a:ea typeface="Aptos" panose="020B0004020202020204" pitchFamily="34" charset="0"/>
                <a:cs typeface="Times New Roman" panose="02020603050405020304" pitchFamily="18" charset="0"/>
              </a:rPr>
              <a:t>mancanti di dati</a:t>
            </a:r>
            <a:endParaRPr lang="it-IT" sz="1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it-IT" sz="12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it-IT" sz="12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9E8662A-F56C-5F23-AC62-9FDDA6A30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  <p:pic>
        <p:nvPicPr>
          <p:cNvPr id="8" name="Picture 4" descr="Vettoriale stockMarchio di controllo del simbolo di omologazione in un  cerchio, disegnato a mano, segno verde vettoriale OK o elenco di controllo  dello sviluppo. marchio di scelta personale di ©koksikoks #237875448">
            <a:extLst>
              <a:ext uri="{FF2B5EF4-FFF2-40B4-BE49-F238E27FC236}">
                <a16:creationId xmlns:a16="http://schemas.microsoft.com/office/drawing/2014/main" id="{C36D773B-1D27-59E6-B06A-217E1840C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910" y="1737360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3d Rifiutato O Valutato Negazione Del Segno X, Cartello, Simbolico, Icona  Immagine PNG e clipart per il download gratuito">
            <a:extLst>
              <a:ext uri="{FF2B5EF4-FFF2-40B4-BE49-F238E27FC236}">
                <a16:creationId xmlns:a16="http://schemas.microsoft.com/office/drawing/2014/main" id="{6234DE67-6C5A-E74D-176B-77036348F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6" t="13603" r="12205" b="15370"/>
          <a:stretch/>
        </p:blipFill>
        <p:spPr bwMode="auto">
          <a:xfrm>
            <a:off x="8827027" y="1812861"/>
            <a:ext cx="595600" cy="56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E118AB1C-5430-2D0E-0CF8-6A94BEB72B37}"/>
              </a:ext>
            </a:extLst>
          </p:cNvPr>
          <p:cNvCxnSpPr/>
          <p:nvPr/>
        </p:nvCxnSpPr>
        <p:spPr>
          <a:xfrm>
            <a:off x="6331974" y="1946787"/>
            <a:ext cx="0" cy="429669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47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2A7212-C4FA-4C8C-A3CE-AFC892C75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AA38D4-8F27-4CDE-979E-6D6A3A83D3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79049" y="1137016"/>
            <a:ext cx="406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Campione totale: 1187 pazienti</a:t>
            </a:r>
          </a:p>
        </p:txBody>
      </p:sp>
      <p:pic>
        <p:nvPicPr>
          <p:cNvPr id="5" name="Immagine 4" descr="Immagine che contiene diagramma, Diagramma, linea, pendio&#10;&#10;Descrizione generata automaticamente">
            <a:extLst>
              <a:ext uri="{FF2B5EF4-FFF2-40B4-BE49-F238E27FC236}">
                <a16:creationId xmlns:a16="http://schemas.microsoft.com/office/drawing/2014/main" id="{792F802E-E252-4A8A-94CC-8F506BA293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22" y="1737359"/>
            <a:ext cx="5538185" cy="35219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E58C8CAE-1090-4ED6-A58A-6F2CD19B4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536660"/>
              </p:ext>
            </p:extLst>
          </p:nvPr>
        </p:nvGraphicFramePr>
        <p:xfrm>
          <a:off x="1097278" y="5120640"/>
          <a:ext cx="4634927" cy="1211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398">
                  <a:extLst>
                    <a:ext uri="{9D8B030D-6E8A-4147-A177-3AD203B41FA5}">
                      <a16:colId xmlns:a16="http://schemas.microsoft.com/office/drawing/2014/main" val="2237601152"/>
                    </a:ext>
                  </a:extLst>
                </a:gridCol>
                <a:gridCol w="715398">
                  <a:extLst>
                    <a:ext uri="{9D8B030D-6E8A-4147-A177-3AD203B41FA5}">
                      <a16:colId xmlns:a16="http://schemas.microsoft.com/office/drawing/2014/main" val="2860139534"/>
                    </a:ext>
                  </a:extLst>
                </a:gridCol>
                <a:gridCol w="1025544">
                  <a:extLst>
                    <a:ext uri="{9D8B030D-6E8A-4147-A177-3AD203B41FA5}">
                      <a16:colId xmlns:a16="http://schemas.microsoft.com/office/drawing/2014/main" val="3369639806"/>
                    </a:ext>
                  </a:extLst>
                </a:gridCol>
                <a:gridCol w="715398">
                  <a:extLst>
                    <a:ext uri="{9D8B030D-6E8A-4147-A177-3AD203B41FA5}">
                      <a16:colId xmlns:a16="http://schemas.microsoft.com/office/drawing/2014/main" val="159715686"/>
                    </a:ext>
                  </a:extLst>
                </a:gridCol>
                <a:gridCol w="715398">
                  <a:extLst>
                    <a:ext uri="{9D8B030D-6E8A-4147-A177-3AD203B41FA5}">
                      <a16:colId xmlns:a16="http://schemas.microsoft.com/office/drawing/2014/main" val="3590778776"/>
                    </a:ext>
                  </a:extLst>
                </a:gridCol>
                <a:gridCol w="747791">
                  <a:extLst>
                    <a:ext uri="{9D8B030D-6E8A-4147-A177-3AD203B41FA5}">
                      <a16:colId xmlns:a16="http://schemas.microsoft.com/office/drawing/2014/main" val="3961881534"/>
                    </a:ext>
                  </a:extLst>
                </a:gridCol>
              </a:tblGrid>
              <a:tr h="236076">
                <a:tc gridSpan="6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>
                          <a:effectLst/>
                        </a:rPr>
                        <a:t>Divisione per età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966706"/>
                  </a:ext>
                </a:extLst>
              </a:tr>
              <a:tr h="240214">
                <a:tc gridSpan="6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Età  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03349"/>
                  </a:ext>
                </a:extLst>
              </a:tr>
              <a:tr h="494829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Media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N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Deviazione </a:t>
                      </a:r>
                      <a:r>
                        <a:rPr lang="it-IT" sz="1200" kern="100" dirty="0" err="1">
                          <a:effectLst/>
                        </a:rPr>
                        <a:t>std</a:t>
                      </a:r>
                      <a:r>
                        <a:rPr lang="it-IT" sz="1200" kern="100" dirty="0">
                          <a:effectLst/>
                        </a:rPr>
                        <a:t>.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Mediana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Minimo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Massimo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6812174"/>
                  </a:ext>
                </a:extLst>
              </a:tr>
              <a:tr h="240214"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60,35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1187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12,424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60,00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30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93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16639110"/>
                  </a:ext>
                </a:extLst>
              </a:tr>
            </a:tbl>
          </a:graphicData>
        </a:graphic>
      </p:graphicFrame>
      <p:pic>
        <p:nvPicPr>
          <p:cNvPr id="7" name="Immagine 6" descr="Immagine che contiene diagramma, schermata, cerchio, design&#10;&#10;Descrizione generata automaticamente">
            <a:extLst>
              <a:ext uri="{FF2B5EF4-FFF2-40B4-BE49-F238E27FC236}">
                <a16:creationId xmlns:a16="http://schemas.microsoft.com/office/drawing/2014/main" id="{D15333B8-D573-4A48-9640-54DA7B2257A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r="15424"/>
          <a:stretch>
            <a:fillRect/>
          </a:stretch>
        </p:blipFill>
        <p:spPr bwMode="auto">
          <a:xfrm>
            <a:off x="5929835" y="1737359"/>
            <a:ext cx="6088271" cy="4594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4E5FC5B-EE08-5475-2D83-79BE7BF66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40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9669A7-EC20-44C3-8D7C-53C9C929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27C3B45-FBF4-498C-BF94-708E33990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894843"/>
            <a:ext cx="8755545" cy="2407947"/>
          </a:xfrm>
          <a:prstGeom prst="rect">
            <a:avLst/>
          </a:prstGeom>
        </p:spPr>
      </p:pic>
      <p:pic>
        <p:nvPicPr>
          <p:cNvPr id="5" name="Immagine 4" descr="Immagine che contiene linea, ricevuta, Diagramma, diagramma&#10;&#10;Descrizione generata automaticamente">
            <a:extLst>
              <a:ext uri="{FF2B5EF4-FFF2-40B4-BE49-F238E27FC236}">
                <a16:creationId xmlns:a16="http://schemas.microsoft.com/office/drawing/2014/main" id="{2009B1C3-395A-4CE7-BDA6-391C74B1A9C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058" y="4214133"/>
            <a:ext cx="4213040" cy="2643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BB0F40-159B-4EE8-AF9C-95D975599755}"/>
              </a:ext>
            </a:extLst>
          </p:cNvPr>
          <p:cNvSpPr txBox="1"/>
          <p:nvPr/>
        </p:nvSpPr>
        <p:spPr>
          <a:xfrm>
            <a:off x="2200842" y="4963157"/>
            <a:ext cx="1732061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&lt; 0,001</a:t>
            </a:r>
            <a:endParaRPr lang="it-IT" sz="24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F1A2507-FCCD-A118-6BB2-C1B17387D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2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9F040E-910B-4D10-A6B8-32144BDE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CB7E75B-149A-4A24-916D-55D6363DD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6495"/>
          <a:stretch>
            <a:fillRect/>
          </a:stretch>
        </p:blipFill>
        <p:spPr>
          <a:xfrm>
            <a:off x="1186450" y="1797806"/>
            <a:ext cx="7819897" cy="421953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2B21039-9DED-4430-A60B-F65ABEBB7398}"/>
              </a:ext>
            </a:extLst>
          </p:cNvPr>
          <p:cNvSpPr txBox="1"/>
          <p:nvPr/>
        </p:nvSpPr>
        <p:spPr>
          <a:xfrm>
            <a:off x="9548748" y="3628201"/>
            <a:ext cx="1748516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it-IT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it-IT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0,26</a:t>
            </a:r>
            <a:endParaRPr lang="it-IT" sz="24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DF93BB3-2EA6-F0FE-F455-1C9A5C232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69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73FDC0-1796-4CBF-A26A-DE2E3A01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4D9D862-EF8E-4BD6-9D76-6231B0518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6808" y="2222090"/>
            <a:ext cx="6693045" cy="359276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C4F2962-4480-4C1F-9773-7D21E6887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853" y="2561413"/>
            <a:ext cx="4561373" cy="325344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D6E6983-1F59-AC61-CE6A-847C6CA4E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60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DB170F-CB8F-4A9C-96FD-FFB9FB170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pic>
        <p:nvPicPr>
          <p:cNvPr id="4" name="Segnaposto contenuto 3" descr="Immagine che contiene diagramma, schermata, testo, cerchio&#10;&#10;Descrizione generata automaticamente">
            <a:extLst>
              <a:ext uri="{FF2B5EF4-FFF2-40B4-BE49-F238E27FC236}">
                <a16:creationId xmlns:a16="http://schemas.microsoft.com/office/drawing/2014/main" id="{735FF3F0-FE5D-4DEC-B45E-3423127C1B0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75" y="1777960"/>
            <a:ext cx="7627206" cy="44800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C17FA99-0C95-4CCF-B0B5-37293657F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408484"/>
              </p:ext>
            </p:extLst>
          </p:nvPr>
        </p:nvGraphicFramePr>
        <p:xfrm>
          <a:off x="5505354" y="1777960"/>
          <a:ext cx="6412326" cy="4101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7640">
                  <a:extLst>
                    <a:ext uri="{9D8B030D-6E8A-4147-A177-3AD203B41FA5}">
                      <a16:colId xmlns:a16="http://schemas.microsoft.com/office/drawing/2014/main" val="3554486221"/>
                    </a:ext>
                  </a:extLst>
                </a:gridCol>
                <a:gridCol w="1387640">
                  <a:extLst>
                    <a:ext uri="{9D8B030D-6E8A-4147-A177-3AD203B41FA5}">
                      <a16:colId xmlns:a16="http://schemas.microsoft.com/office/drawing/2014/main" val="1858520564"/>
                    </a:ext>
                  </a:extLst>
                </a:gridCol>
                <a:gridCol w="1387640">
                  <a:extLst>
                    <a:ext uri="{9D8B030D-6E8A-4147-A177-3AD203B41FA5}">
                      <a16:colId xmlns:a16="http://schemas.microsoft.com/office/drawing/2014/main" val="2585120612"/>
                    </a:ext>
                  </a:extLst>
                </a:gridCol>
                <a:gridCol w="749802">
                  <a:extLst>
                    <a:ext uri="{9D8B030D-6E8A-4147-A177-3AD203B41FA5}">
                      <a16:colId xmlns:a16="http://schemas.microsoft.com/office/drawing/2014/main" val="1357311470"/>
                    </a:ext>
                  </a:extLst>
                </a:gridCol>
                <a:gridCol w="749802">
                  <a:extLst>
                    <a:ext uri="{9D8B030D-6E8A-4147-A177-3AD203B41FA5}">
                      <a16:colId xmlns:a16="http://schemas.microsoft.com/office/drawing/2014/main" val="3162121362"/>
                    </a:ext>
                  </a:extLst>
                </a:gridCol>
                <a:gridCol w="749802">
                  <a:extLst>
                    <a:ext uri="{9D8B030D-6E8A-4147-A177-3AD203B41FA5}">
                      <a16:colId xmlns:a16="http://schemas.microsoft.com/office/drawing/2014/main" val="1587895273"/>
                    </a:ext>
                  </a:extLst>
                </a:gridCol>
              </a:tblGrid>
              <a:tr h="270069">
                <a:tc gridSpan="6">
                  <a:txBody>
                    <a:bodyPr/>
                    <a:lstStyle/>
                    <a:p>
                      <a:pPr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100" kern="100" dirty="0">
                          <a:effectLst/>
                        </a:rPr>
                        <a:t>                                               Tavola di contingenza BMI- </a:t>
                      </a:r>
                      <a:r>
                        <a:rPr lang="it-IT" sz="1100" kern="100" dirty="0" err="1">
                          <a:effectLst/>
                        </a:rPr>
                        <a:t>Eta_classe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672665"/>
                  </a:ext>
                </a:extLst>
              </a:tr>
              <a:tr h="274802">
                <a:tc rowSpan="2"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 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Eta_classe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Totale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3835102"/>
                  </a:ext>
                </a:extLst>
              </a:tr>
              <a:tr h="274802">
                <a:tc gridSpan="3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&lt;50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&gt;50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297454"/>
                  </a:ext>
                </a:extLst>
              </a:tr>
              <a:tr h="274802">
                <a:tc rowSpan="1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BMI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&lt;25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Conteggio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234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426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660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03276760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% in BMI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35,5%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64,5%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100,0%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50740578"/>
                  </a:ext>
                </a:extLst>
              </a:tr>
              <a:tr h="2696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04923342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% del totale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19,7%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35,9%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55,6%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01868174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25-30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Conteggio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48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253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301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5477347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% in BMI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15,9%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84,1%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100,0%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02789744"/>
                  </a:ext>
                </a:extLst>
              </a:tr>
              <a:tr h="2696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15438640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% del totale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4,0%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21,3%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25,4%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39654601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&gt;30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Conteggio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33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193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226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26321690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% in BMI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14,6%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85,4%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100,0%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1781262"/>
                  </a:ext>
                </a:extLst>
              </a:tr>
              <a:tr h="26961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628830"/>
                  </a:ext>
                </a:extLst>
              </a:tr>
              <a:tr h="27480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>
                          <a:effectLst/>
                        </a:rPr>
                        <a:t>% del totale</a:t>
                      </a:r>
                      <a:endParaRPr lang="it-I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2,8%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16,3%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it-IT" sz="1200" kern="100" dirty="0">
                          <a:effectLst/>
                        </a:rPr>
                        <a:t>19,0%</a:t>
                      </a:r>
                      <a:endParaRPr lang="it-I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285415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3E463457-5DC8-4E6A-9E46-A8C092F68B5E}"/>
              </a:ext>
            </a:extLst>
          </p:cNvPr>
          <p:cNvSpPr txBox="1"/>
          <p:nvPr/>
        </p:nvSpPr>
        <p:spPr>
          <a:xfrm>
            <a:off x="5423635" y="5920287"/>
            <a:ext cx="1344729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2400" b="1" dirty="0">
                <a:solidFill>
                  <a:srgbClr val="000000"/>
                </a:solidFill>
                <a:ea typeface="Times New Roman" panose="02020603050405020304" pitchFamily="18" charset="0"/>
              </a:rPr>
              <a:t>p </a:t>
            </a:r>
            <a:r>
              <a:rPr lang="it-IT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&lt; 0,001</a:t>
            </a:r>
            <a:endParaRPr lang="it-IT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55BD73D-CC52-7D60-1C59-8AFAEBE8A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1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C750CF-8231-45F2-8850-398A5AFAA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DE8ED66-5DCD-493F-9982-E2EB6D306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3372"/>
          <a:stretch>
            <a:fillRect/>
          </a:stretch>
        </p:blipFill>
        <p:spPr>
          <a:xfrm>
            <a:off x="1145777" y="1737360"/>
            <a:ext cx="7159530" cy="458907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1A5DE74-D0AE-4E90-B3B0-C816F9224937}"/>
              </a:ext>
            </a:extLst>
          </p:cNvPr>
          <p:cNvSpPr txBox="1"/>
          <p:nvPr/>
        </p:nvSpPr>
        <p:spPr>
          <a:xfrm>
            <a:off x="9137607" y="3737360"/>
            <a:ext cx="1640022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2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&lt; 0,005</a:t>
            </a:r>
            <a:endParaRPr lang="it-IT" sz="2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1DCD85F-D881-C7AD-93B4-7FA196485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27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830429-E326-43BA-BE9A-2FC3A516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 dirty="0"/>
              <a:t>Risultati prognostici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D7F1A8-E54E-4C5C-B0A7-DFAFC83B4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49" y="3900513"/>
            <a:ext cx="1649262" cy="559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 err="1">
                <a:cs typeface="Times New Roman" panose="02020603050405020304" pitchFamily="18" charset="0"/>
              </a:rPr>
              <a:t>Overall</a:t>
            </a:r>
            <a:r>
              <a:rPr lang="it-IT" b="1" dirty="0">
                <a:cs typeface="Times New Roman" panose="02020603050405020304" pitchFamily="18" charset="0"/>
              </a:rPr>
              <a:t> </a:t>
            </a:r>
            <a:r>
              <a:rPr lang="it-IT" b="1" dirty="0" err="1">
                <a:cs typeface="Times New Roman" panose="02020603050405020304" pitchFamily="18" charset="0"/>
              </a:rPr>
              <a:t>survival</a:t>
            </a:r>
            <a:endParaRPr lang="it-IT" b="1" dirty="0">
              <a:cs typeface="Times New Roman" panose="02020603050405020304" pitchFamily="18" charset="0"/>
            </a:endParaRPr>
          </a:p>
        </p:txBody>
      </p:sp>
      <p:pic>
        <p:nvPicPr>
          <p:cNvPr id="4" name="Immagine 3" descr="Immagine che contiene ricevuta, testo, linea, Diagramma&#10;&#10;Descrizione generata automaticamente">
            <a:extLst>
              <a:ext uri="{FF2B5EF4-FFF2-40B4-BE49-F238E27FC236}">
                <a16:creationId xmlns:a16="http://schemas.microsoft.com/office/drawing/2014/main" id="{7AF3B474-0C79-4E63-B5C8-1CBDB7E297AC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6" r="2404"/>
          <a:stretch/>
        </p:blipFill>
        <p:spPr bwMode="auto">
          <a:xfrm>
            <a:off x="2221093" y="1853303"/>
            <a:ext cx="3408954" cy="24120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 descr="Immagine che contiene testo, schermata, Diagramma, numero&#10;&#10;Descrizione generata automaticamente">
            <a:extLst>
              <a:ext uri="{FF2B5EF4-FFF2-40B4-BE49-F238E27FC236}">
                <a16:creationId xmlns:a16="http://schemas.microsoft.com/office/drawing/2014/main" id="{FBAC6529-DEA6-409D-93B8-CD144C0D062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615" y="4064097"/>
            <a:ext cx="4346340" cy="2346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Immagine che contiene ricevuta, testo, linea&#10;&#10;Descrizione generata automaticamente">
            <a:extLst>
              <a:ext uri="{FF2B5EF4-FFF2-40B4-BE49-F238E27FC236}">
                <a16:creationId xmlns:a16="http://schemas.microsoft.com/office/drawing/2014/main" id="{C0F28F77-5327-4B33-9E21-F55EAFED5D7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861" y="1779992"/>
            <a:ext cx="3744416" cy="2442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 descr="Immagine che contiene testo, schermata, numero, Diagramma&#10;&#10;Descrizione generata automaticamente">
            <a:extLst>
              <a:ext uri="{FF2B5EF4-FFF2-40B4-BE49-F238E27FC236}">
                <a16:creationId xmlns:a16="http://schemas.microsoft.com/office/drawing/2014/main" id="{0A0C0D77-245A-44C8-B52C-BE867E4E6EE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35" y="4064096"/>
            <a:ext cx="4770313" cy="2369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D85D757-141D-7D14-9F8D-857D8EB1E6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47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ECD8DD-7C51-452D-8E80-FF137FEA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Conclusioni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8D2DC2-A476-4376-B212-CACD7F33C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48" y="2108200"/>
            <a:ext cx="10058400" cy="435159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Nella nostra </a:t>
            </a:r>
            <a:r>
              <a:rPr lang="it-IT" sz="32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Breast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Unit il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19%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delle pazienti con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 mammella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è affetto da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obesità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(del TNM) risulta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aumentato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nelle pazienti affette da obesità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Aumento dei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falsi negativi 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nella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stadiazione dell’ascella 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nelle pazienti affette da obesità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Nelle pazienti in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premenopausa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affette da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obesità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il tumore è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più indifferenziato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L'obesità </a:t>
            </a:r>
            <a:r>
              <a:rPr lang="it-IT" sz="32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aumenta parallelamente all’età </a:t>
            </a:r>
            <a:r>
              <a:rPr lang="it-IT" sz="32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delle pazienti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D6234FD-0F00-ABB1-73ED-E7BB6E9EB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578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52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4EA7419-42F4-C8B9-1179-5F3644BCE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1898" y="5910655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204</TotalTime>
  <Words>752</Words>
  <Application>Microsoft Office PowerPoint</Application>
  <PresentationFormat>Widescreen</PresentationFormat>
  <Paragraphs>153</Paragraphs>
  <Slides>17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2" baseType="lpstr">
      <vt:lpstr>Aptos</vt:lpstr>
      <vt:lpstr>Calibri</vt:lpstr>
      <vt:lpstr>Times New Roman</vt:lpstr>
      <vt:lpstr>Wingdings</vt:lpstr>
      <vt:lpstr>RetrospectVTI</vt:lpstr>
      <vt:lpstr>L’OBESITÀ COME FATTORE CONDIZIONANTE LA PRESENTAZIONE CLINICA DELL’EARLY BREAST CANCER: ANALISI DI UNA COORTE DI 1.187 PAZIENTI</vt:lpstr>
      <vt:lpstr>Il tumore della mammella</vt:lpstr>
      <vt:lpstr>L’Obesità</vt:lpstr>
      <vt:lpstr>Obesità e Cancro</vt:lpstr>
      <vt:lpstr>Obesità e Carcinoma mammario</vt:lpstr>
      <vt:lpstr>Disegno dello studio</vt:lpstr>
      <vt:lpstr>Endpoint secondari</vt:lpstr>
      <vt:lpstr>Criteri di inclusione ed esclusione</vt:lpstr>
      <vt:lpstr>Risultati</vt:lpstr>
      <vt:lpstr>Risultati</vt:lpstr>
      <vt:lpstr>Risultati</vt:lpstr>
      <vt:lpstr>Risultati</vt:lpstr>
      <vt:lpstr>Risultati</vt:lpstr>
      <vt:lpstr>Risultati</vt:lpstr>
      <vt:lpstr>Risultati prognostici</vt:lpstr>
      <vt:lpstr>Conclusioni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Taddeo Manella</cp:lastModifiedBy>
  <cp:revision>43</cp:revision>
  <dcterms:created xsi:type="dcterms:W3CDTF">2022-02-27T17:36:31Z</dcterms:created>
  <dcterms:modified xsi:type="dcterms:W3CDTF">2026-09-16T23:44:50Z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